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handoutMasterIdLst>
    <p:handoutMasterId r:id="rId17"/>
  </p:handoutMasterIdLst>
  <p:sldIdLst>
    <p:sldId id="256" r:id="rId5"/>
    <p:sldId id="366" r:id="rId6"/>
    <p:sldId id="392" r:id="rId7"/>
    <p:sldId id="368" r:id="rId8"/>
    <p:sldId id="380" r:id="rId9"/>
    <p:sldId id="393" r:id="rId10"/>
    <p:sldId id="387" r:id="rId11"/>
    <p:sldId id="369" r:id="rId12"/>
    <p:sldId id="381" r:id="rId13"/>
    <p:sldId id="391" r:id="rId14"/>
    <p:sldId id="276" r:id="rId15"/>
  </p:sldIdLst>
  <p:sldSz cx="9144000" cy="5143500" type="screen16x9"/>
  <p:notesSz cx="6797675" cy="99282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genda" id="{C5BB3C33-9A88-42B1-8912-747B415E0093}">
          <p14:sldIdLst/>
        </p14:section>
        <p14:section name="Introduction and Overview" id="{029200B8-3D06-4CA5-9459-A089997F2EC1}">
          <p14:sldIdLst>
            <p14:sldId id="256"/>
          </p14:sldIdLst>
        </p14:section>
        <p14:section name="Background and Structure of CEPT" id="{51A587B6-E059-4602-9CC0-4EC93C558DE6}">
          <p14:sldIdLst>
            <p14:sldId id="366"/>
            <p14:sldId id="392"/>
            <p14:sldId id="368"/>
          </p14:sldIdLst>
        </p14:section>
        <p14:section name="Role and Activities of the ECO" id="{8B14EEDF-739B-4AA1-AEE6-43BD9DB2268F}">
          <p14:sldIdLst>
            <p14:sldId id="380"/>
            <p14:sldId id="393"/>
            <p14:sldId id="387"/>
            <p14:sldId id="369"/>
            <p14:sldId id="381"/>
          </p14:sldIdLst>
        </p14:section>
        <p14:section name="Regulatory Framework and Key Topics" id="{6A190EB9-2DD6-4AB2-A909-936A3BF533ED}">
          <p14:sldIdLst>
            <p14:sldId id="391"/>
            <p14:sldId id="276"/>
          </p14:sldIdLst>
        </p14:section>
      </p14:sectionLst>
    </p:ex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6B98F3C-1EA9-9C6B-2A49-BF4902456255}" name="Samuel Ritchie" initials="SR" userId="S::samuel.ritchie@comreg.ie::06fb37fa-0e1d-424c-98ef-c8090ad461ed" providerId="AD"/>
  <p188:author id="{AEA60C65-9377-4462-F0F2-F5D9ED0270DF}" name="Jaime Afonso" initials="JA" userId="S::jaime.afonso@eco.cept.org::6c790f03-1564-484e-9c41-8e52ff48616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CC"/>
  </p:clrMru>
  <p:extLst>
    <p:ext uri="{E76CE94A-603C-4142-B9EB-6D1370010A27}">
      <p14:discardImageEditData xmlns:p14="http://schemas.microsoft.com/office/powerpoint/2010/main" val="1"/>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E2DB9B-48BA-4F84-9C54-1573D09E2895}" v="49" dt="2025-03-20T01:27:52.271"/>
    <p1510:client id="{5CEBD006-A9A0-C697-E38D-072A3AF35B63}" v="1" dt="2025-03-19T12:25:15.142"/>
    <p1510:client id="{746A74B3-33FE-973E-D9D5-8F490E539B83}" v="3" dt="2025-03-19T12:33:31.246"/>
    <p1510:client id="{8F6B3889-58C6-46AD-9469-29675A8924DE}" v="1" dt="2025-03-19T12:29:53.804"/>
    <p1510:client id="{9F73CBD8-21F5-9663-EC77-33C5AAAE8BCF}" v="2" dt="2025-03-19T12:29:33.239"/>
    <p1510:client id="{F917D3CA-5177-ECF7-665E-07F78A9D0421}" v="20" dt="2025-03-19T12:28:18.1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159" autoAdjust="0"/>
    <p:restoredTop sz="92840" autoAdjust="0"/>
  </p:normalViewPr>
  <p:slideViewPr>
    <p:cSldViewPr snapToGrid="0" snapToObjects="1">
      <p:cViewPr varScale="1">
        <p:scale>
          <a:sx n="129" d="100"/>
          <a:sy n="129" d="100"/>
        </p:scale>
        <p:origin x="259" y="31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ime Afonso" userId="6c790f03-1564-484e-9c41-8e52ff486163" providerId="ADAL" clId="{445C5B91-1074-4876-B419-10AF5C4450E2}"/>
    <pc:docChg chg="delSld modSld modSection">
      <pc:chgData name="Jaime Afonso" userId="6c790f03-1564-484e-9c41-8e52ff486163" providerId="ADAL" clId="{445C5B91-1074-4876-B419-10AF5C4450E2}" dt="2024-11-18T18:03:09.502" v="6" actId="20577"/>
      <pc:docMkLst>
        <pc:docMk/>
      </pc:docMkLst>
      <pc:sldChg chg="modSp mod">
        <pc:chgData name="Jaime Afonso" userId="6c790f03-1564-484e-9c41-8e52ff486163" providerId="ADAL" clId="{445C5B91-1074-4876-B419-10AF5C4450E2}" dt="2024-11-18T18:03:09.502" v="6" actId="20577"/>
        <pc:sldMkLst>
          <pc:docMk/>
          <pc:sldMk cId="3564947548" sldId="382"/>
        </pc:sldMkLst>
      </pc:sldChg>
      <pc:sldChg chg="del">
        <pc:chgData name="Jaime Afonso" userId="6c790f03-1564-484e-9c41-8e52ff486163" providerId="ADAL" clId="{445C5B91-1074-4876-B419-10AF5C4450E2}" dt="2024-11-18T18:01:36.664" v="0" actId="47"/>
        <pc:sldMkLst>
          <pc:docMk/>
          <pc:sldMk cId="1131898793" sldId="398"/>
        </pc:sldMkLst>
      </pc:sldChg>
      <pc:sldChg chg="del">
        <pc:chgData name="Jaime Afonso" userId="6c790f03-1564-484e-9c41-8e52ff486163" providerId="ADAL" clId="{445C5B91-1074-4876-B419-10AF5C4450E2}" dt="2024-11-18T18:01:37.547" v="1" actId="47"/>
        <pc:sldMkLst>
          <pc:docMk/>
          <pc:sldMk cId="3723112557" sldId="399"/>
        </pc:sldMkLst>
      </pc:sldChg>
      <pc:sldChg chg="del">
        <pc:chgData name="Jaime Afonso" userId="6c790f03-1564-484e-9c41-8e52ff486163" providerId="ADAL" clId="{445C5B91-1074-4876-B419-10AF5C4450E2}" dt="2024-11-18T18:01:40.555" v="2" actId="47"/>
        <pc:sldMkLst>
          <pc:docMk/>
          <pc:sldMk cId="1469760589" sldId="400"/>
        </pc:sldMkLst>
      </pc:sldChg>
      <pc:sldChg chg="del">
        <pc:chgData name="Jaime Afonso" userId="6c790f03-1564-484e-9c41-8e52ff486163" providerId="ADAL" clId="{445C5B91-1074-4876-B419-10AF5C4450E2}" dt="2024-11-18T18:01:42.176" v="3" actId="47"/>
        <pc:sldMkLst>
          <pc:docMk/>
          <pc:sldMk cId="3991068879" sldId="401"/>
        </pc:sldMkLst>
      </pc:sldChg>
      <pc:sldChg chg="del">
        <pc:chgData name="Jaime Afonso" userId="6c790f03-1564-484e-9c41-8e52ff486163" providerId="ADAL" clId="{445C5B91-1074-4876-B419-10AF5C4450E2}" dt="2024-11-18T18:01:46.559" v="4" actId="47"/>
        <pc:sldMkLst>
          <pc:docMk/>
          <pc:sldMk cId="708469" sldId="402"/>
        </pc:sldMkLst>
      </pc:sldChg>
    </pc:docChg>
  </pc:docChgLst>
  <pc:docChgLst>
    <pc:chgData name="Jaime Afonso" userId="S::jaime.afonso@eco.cept.org::6c790f03-1564-484e-9c41-8e52ff486163" providerId="AD" clId="Web-{8A1BADDD-9947-7EB7-7C48-E3A046ABFB07}"/>
    <pc:docChg chg="addSld modSld sldOrd addSection modSection">
      <pc:chgData name="Jaime Afonso" userId="S::jaime.afonso@eco.cept.org::6c790f03-1564-484e-9c41-8e52ff486163" providerId="AD" clId="Web-{8A1BADDD-9947-7EB7-7C48-E3A046ABFB07}" dt="2024-11-16T09:08:04.637" v="1" actId="34807"/>
      <pc:docMkLst>
        <pc:docMk/>
      </pc:docMkLst>
      <pc:sldChg chg="ord">
        <pc:chgData name="Jaime Afonso" userId="S::jaime.afonso@eco.cept.org::6c790f03-1564-484e-9c41-8e52ff486163" providerId="AD" clId="Web-{8A1BADDD-9947-7EB7-7C48-E3A046ABFB07}" dt="2024-11-16T09:08:04.622" v="0" actId="34807"/>
        <pc:sldMkLst>
          <pc:docMk/>
          <pc:sldMk cId="2318418891" sldId="256"/>
        </pc:sldMkLst>
      </pc:sldChg>
      <pc:sldChg chg="ord">
        <pc:chgData name="Jaime Afonso" userId="S::jaime.afonso@eco.cept.org::6c790f03-1564-484e-9c41-8e52ff486163" providerId="AD" clId="Web-{8A1BADDD-9947-7EB7-7C48-E3A046ABFB07}" dt="2024-11-16T09:08:04.622" v="0" actId="34807"/>
        <pc:sldMkLst>
          <pc:docMk/>
          <pc:sldMk cId="3903323795" sldId="262"/>
        </pc:sldMkLst>
      </pc:sldChg>
      <pc:sldChg chg="ord">
        <pc:chgData name="Jaime Afonso" userId="S::jaime.afonso@eco.cept.org::6c790f03-1564-484e-9c41-8e52ff486163" providerId="AD" clId="Web-{8A1BADDD-9947-7EB7-7C48-E3A046ABFB07}" dt="2024-11-16T09:08:04.622" v="0" actId="34807"/>
        <pc:sldMkLst>
          <pc:docMk/>
          <pc:sldMk cId="3982537768" sldId="295"/>
        </pc:sldMkLst>
      </pc:sldChg>
      <pc:sldChg chg="ord">
        <pc:chgData name="Jaime Afonso" userId="S::jaime.afonso@eco.cept.org::6c790f03-1564-484e-9c41-8e52ff486163" providerId="AD" clId="Web-{8A1BADDD-9947-7EB7-7C48-E3A046ABFB07}" dt="2024-11-16T09:08:04.622" v="0" actId="34807"/>
        <pc:sldMkLst>
          <pc:docMk/>
          <pc:sldMk cId="1674685747" sldId="366"/>
        </pc:sldMkLst>
      </pc:sldChg>
      <pc:sldChg chg="ord">
        <pc:chgData name="Jaime Afonso" userId="S::jaime.afonso@eco.cept.org::6c790f03-1564-484e-9c41-8e52ff486163" providerId="AD" clId="Web-{8A1BADDD-9947-7EB7-7C48-E3A046ABFB07}" dt="2024-11-16T09:08:04.622" v="0" actId="34807"/>
        <pc:sldMkLst>
          <pc:docMk/>
          <pc:sldMk cId="2844015201" sldId="368"/>
        </pc:sldMkLst>
      </pc:sldChg>
      <pc:sldChg chg="ord">
        <pc:chgData name="Jaime Afonso" userId="S::jaime.afonso@eco.cept.org::6c790f03-1564-484e-9c41-8e52ff486163" providerId="AD" clId="Web-{8A1BADDD-9947-7EB7-7C48-E3A046ABFB07}" dt="2024-11-16T09:08:04.622" v="0" actId="34807"/>
        <pc:sldMkLst>
          <pc:docMk/>
          <pc:sldMk cId="3058633322" sldId="369"/>
        </pc:sldMkLst>
      </pc:sldChg>
      <pc:sldChg chg="ord">
        <pc:chgData name="Jaime Afonso" userId="S::jaime.afonso@eco.cept.org::6c790f03-1564-484e-9c41-8e52ff486163" providerId="AD" clId="Web-{8A1BADDD-9947-7EB7-7C48-E3A046ABFB07}" dt="2024-11-16T09:08:04.622" v="0" actId="34807"/>
        <pc:sldMkLst>
          <pc:docMk/>
          <pc:sldMk cId="780579677" sldId="380"/>
        </pc:sldMkLst>
      </pc:sldChg>
      <pc:sldChg chg="ord">
        <pc:chgData name="Jaime Afonso" userId="S::jaime.afonso@eco.cept.org::6c790f03-1564-484e-9c41-8e52ff486163" providerId="AD" clId="Web-{8A1BADDD-9947-7EB7-7C48-E3A046ABFB07}" dt="2024-11-16T09:08:04.622" v="0" actId="34807"/>
        <pc:sldMkLst>
          <pc:docMk/>
          <pc:sldMk cId="3132947326" sldId="381"/>
        </pc:sldMkLst>
      </pc:sldChg>
      <pc:sldChg chg="ord">
        <pc:chgData name="Jaime Afonso" userId="S::jaime.afonso@eco.cept.org::6c790f03-1564-484e-9c41-8e52ff486163" providerId="AD" clId="Web-{8A1BADDD-9947-7EB7-7C48-E3A046ABFB07}" dt="2024-11-16T09:08:04.622" v="0" actId="34807"/>
        <pc:sldMkLst>
          <pc:docMk/>
          <pc:sldMk cId="3564947548" sldId="382"/>
        </pc:sldMkLst>
      </pc:sldChg>
      <pc:sldChg chg="ord">
        <pc:chgData name="Jaime Afonso" userId="S::jaime.afonso@eco.cept.org::6c790f03-1564-484e-9c41-8e52ff486163" providerId="AD" clId="Web-{8A1BADDD-9947-7EB7-7C48-E3A046ABFB07}" dt="2024-11-16T09:08:04.622" v="0" actId="34807"/>
        <pc:sldMkLst>
          <pc:docMk/>
          <pc:sldMk cId="4190278457" sldId="383"/>
        </pc:sldMkLst>
      </pc:sldChg>
      <pc:sldChg chg="ord">
        <pc:chgData name="Jaime Afonso" userId="S::jaime.afonso@eco.cept.org::6c790f03-1564-484e-9c41-8e52ff486163" providerId="AD" clId="Web-{8A1BADDD-9947-7EB7-7C48-E3A046ABFB07}" dt="2024-11-16T09:08:04.622" v="0" actId="34807"/>
        <pc:sldMkLst>
          <pc:docMk/>
          <pc:sldMk cId="1607699513" sldId="384"/>
        </pc:sldMkLst>
      </pc:sldChg>
      <pc:sldChg chg="ord">
        <pc:chgData name="Jaime Afonso" userId="S::jaime.afonso@eco.cept.org::6c790f03-1564-484e-9c41-8e52ff486163" providerId="AD" clId="Web-{8A1BADDD-9947-7EB7-7C48-E3A046ABFB07}" dt="2024-11-16T09:08:04.622" v="0" actId="34807"/>
        <pc:sldMkLst>
          <pc:docMk/>
          <pc:sldMk cId="3417084182" sldId="385"/>
        </pc:sldMkLst>
      </pc:sldChg>
      <pc:sldChg chg="ord">
        <pc:chgData name="Jaime Afonso" userId="S::jaime.afonso@eco.cept.org::6c790f03-1564-484e-9c41-8e52ff486163" providerId="AD" clId="Web-{8A1BADDD-9947-7EB7-7C48-E3A046ABFB07}" dt="2024-11-16T09:08:04.622" v="0" actId="34807"/>
        <pc:sldMkLst>
          <pc:docMk/>
          <pc:sldMk cId="1660146724" sldId="387"/>
        </pc:sldMkLst>
      </pc:sldChg>
      <pc:sldChg chg="ord">
        <pc:chgData name="Jaime Afonso" userId="S::jaime.afonso@eco.cept.org::6c790f03-1564-484e-9c41-8e52ff486163" providerId="AD" clId="Web-{8A1BADDD-9947-7EB7-7C48-E3A046ABFB07}" dt="2024-11-16T09:08:04.622" v="0" actId="34807"/>
        <pc:sldMkLst>
          <pc:docMk/>
          <pc:sldMk cId="2926670646" sldId="388"/>
        </pc:sldMkLst>
      </pc:sldChg>
      <pc:sldChg chg="ord">
        <pc:chgData name="Jaime Afonso" userId="S::jaime.afonso@eco.cept.org::6c790f03-1564-484e-9c41-8e52ff486163" providerId="AD" clId="Web-{8A1BADDD-9947-7EB7-7C48-E3A046ABFB07}" dt="2024-11-16T09:08:04.622" v="0" actId="34807"/>
        <pc:sldMkLst>
          <pc:docMk/>
          <pc:sldMk cId="3512752700" sldId="389"/>
        </pc:sldMkLst>
      </pc:sldChg>
      <pc:sldChg chg="ord">
        <pc:chgData name="Jaime Afonso" userId="S::jaime.afonso@eco.cept.org::6c790f03-1564-484e-9c41-8e52ff486163" providerId="AD" clId="Web-{8A1BADDD-9947-7EB7-7C48-E3A046ABFB07}" dt="2024-11-16T09:08:04.622" v="0" actId="34807"/>
        <pc:sldMkLst>
          <pc:docMk/>
          <pc:sldMk cId="3743955630" sldId="390"/>
        </pc:sldMkLst>
      </pc:sldChg>
      <pc:sldChg chg="ord">
        <pc:chgData name="Jaime Afonso" userId="S::jaime.afonso@eco.cept.org::6c790f03-1564-484e-9c41-8e52ff486163" providerId="AD" clId="Web-{8A1BADDD-9947-7EB7-7C48-E3A046ABFB07}" dt="2024-11-16T09:08:04.622" v="0" actId="34807"/>
        <pc:sldMkLst>
          <pc:docMk/>
          <pc:sldMk cId="3207371312" sldId="391"/>
        </pc:sldMkLst>
      </pc:sldChg>
      <pc:sldChg chg="ord">
        <pc:chgData name="Jaime Afonso" userId="S::jaime.afonso@eco.cept.org::6c790f03-1564-484e-9c41-8e52ff486163" providerId="AD" clId="Web-{8A1BADDD-9947-7EB7-7C48-E3A046ABFB07}" dt="2024-11-16T09:08:04.622" v="0" actId="34807"/>
        <pc:sldMkLst>
          <pc:docMk/>
          <pc:sldMk cId="2636731626" sldId="392"/>
        </pc:sldMkLst>
      </pc:sldChg>
      <pc:sldChg chg="modSp add">
        <pc:chgData name="Jaime Afonso" userId="S::jaime.afonso@eco.cept.org::6c790f03-1564-484e-9c41-8e52ff486163" providerId="AD" clId="Web-{8A1BADDD-9947-7EB7-7C48-E3A046ABFB07}" dt="2024-11-16T09:08:04.637" v="1" actId="34807"/>
        <pc:sldMkLst>
          <pc:docMk/>
          <pc:sldMk cId="1131898793" sldId="398"/>
        </pc:sldMkLst>
      </pc:sldChg>
      <pc:sldChg chg="addSp modSp add mod modClrScheme chgLayout">
        <pc:chgData name="Jaime Afonso" userId="S::jaime.afonso@eco.cept.org::6c790f03-1564-484e-9c41-8e52ff486163" providerId="AD" clId="Web-{8A1BADDD-9947-7EB7-7C48-E3A046ABFB07}" dt="2024-11-16T09:08:04.637" v="1" actId="34807"/>
        <pc:sldMkLst>
          <pc:docMk/>
          <pc:sldMk cId="3723112557" sldId="399"/>
        </pc:sldMkLst>
      </pc:sldChg>
      <pc:sldChg chg="addSp modSp add mod modClrScheme chgLayout">
        <pc:chgData name="Jaime Afonso" userId="S::jaime.afonso@eco.cept.org::6c790f03-1564-484e-9c41-8e52ff486163" providerId="AD" clId="Web-{8A1BADDD-9947-7EB7-7C48-E3A046ABFB07}" dt="2024-11-16T09:08:04.637" v="1" actId="34807"/>
        <pc:sldMkLst>
          <pc:docMk/>
          <pc:sldMk cId="1469760589" sldId="400"/>
        </pc:sldMkLst>
      </pc:sldChg>
      <pc:sldChg chg="addSp modSp add mod modClrScheme chgLayout">
        <pc:chgData name="Jaime Afonso" userId="S::jaime.afonso@eco.cept.org::6c790f03-1564-484e-9c41-8e52ff486163" providerId="AD" clId="Web-{8A1BADDD-9947-7EB7-7C48-E3A046ABFB07}" dt="2024-11-16T09:08:04.637" v="1" actId="34807"/>
        <pc:sldMkLst>
          <pc:docMk/>
          <pc:sldMk cId="3991068879" sldId="401"/>
        </pc:sldMkLst>
      </pc:sldChg>
      <pc:sldChg chg="addSp modSp add mod modClrScheme chgLayout">
        <pc:chgData name="Jaime Afonso" userId="S::jaime.afonso@eco.cept.org::6c790f03-1564-484e-9c41-8e52ff486163" providerId="AD" clId="Web-{8A1BADDD-9947-7EB7-7C48-E3A046ABFB07}" dt="2024-11-16T09:08:04.637" v="1" actId="34807"/>
        <pc:sldMkLst>
          <pc:docMk/>
          <pc:sldMk cId="708469" sldId="402"/>
        </pc:sldMkLst>
      </pc:sldChg>
      <pc:sldMasterChg chg="addSldLayout">
        <pc:chgData name="Jaime Afonso" userId="S::jaime.afonso@eco.cept.org::6c790f03-1564-484e-9c41-8e52ff486163" providerId="AD" clId="Web-{8A1BADDD-9947-7EB7-7C48-E3A046ABFB07}" dt="2024-11-16T09:08:04.622" v="0" actId="34807"/>
        <pc:sldMasterMkLst>
          <pc:docMk/>
          <pc:sldMasterMk cId="585036668" sldId="2147483648"/>
        </pc:sldMasterMkLst>
        <pc:sldLayoutChg chg="add">
          <pc:chgData name="Jaime Afonso" userId="S::jaime.afonso@eco.cept.org::6c790f03-1564-484e-9c41-8e52ff486163" providerId="AD" clId="Web-{8A1BADDD-9947-7EB7-7C48-E3A046ABFB07}" dt="2024-11-16T09:08:04.622" v="0" actId="34807"/>
          <pc:sldLayoutMkLst>
            <pc:docMk/>
            <pc:sldMasterMk cId="585036668" sldId="2147483648"/>
            <pc:sldLayoutMk cId="1994300128" sldId="2147483657"/>
          </pc:sldLayoutMkLst>
        </pc:sldLayoutChg>
      </pc:sldMasterChg>
    </pc:docChg>
  </pc:docChgLst>
  <pc:docChgLst>
    <pc:chgData name="Jaime Afonso" userId="6c790f03-1564-484e-9c41-8e52ff486163" providerId="ADAL" clId="{00E2DB9B-48BA-4F84-9C54-1573D09E2895}"/>
    <pc:docChg chg="undo redo custSel addSld delSld modSld sldOrd modSection">
      <pc:chgData name="Jaime Afonso" userId="6c790f03-1564-484e-9c41-8e52ff486163" providerId="ADAL" clId="{00E2DB9B-48BA-4F84-9C54-1573D09E2895}" dt="2025-03-20T02:32:20.295" v="726" actId="20577"/>
      <pc:docMkLst>
        <pc:docMk/>
      </pc:docMkLst>
      <pc:sldChg chg="delSp modSp add mod">
        <pc:chgData name="Jaime Afonso" userId="6c790f03-1564-484e-9c41-8e52ff486163" providerId="ADAL" clId="{00E2DB9B-48BA-4F84-9C54-1573D09E2895}" dt="2025-03-19T23:07:51.921" v="93" actId="20577"/>
        <pc:sldMkLst>
          <pc:docMk/>
          <pc:sldMk cId="1077201949" sldId="276"/>
        </pc:sldMkLst>
        <pc:spChg chg="mod">
          <ac:chgData name="Jaime Afonso" userId="6c790f03-1564-484e-9c41-8e52ff486163" providerId="ADAL" clId="{00E2DB9B-48BA-4F84-9C54-1573D09E2895}" dt="2025-03-19T23:07:51.921" v="93" actId="20577"/>
          <ac:spMkLst>
            <pc:docMk/>
            <pc:sldMk cId="1077201949" sldId="276"/>
            <ac:spMk id="10" creationId="{93AAA5D3-7816-5143-B7AA-CA4317C63F99}"/>
          </ac:spMkLst>
        </pc:spChg>
        <pc:graphicFrameChg chg="mod modGraphic">
          <ac:chgData name="Jaime Afonso" userId="6c790f03-1564-484e-9c41-8e52ff486163" providerId="ADAL" clId="{00E2DB9B-48BA-4F84-9C54-1573D09E2895}" dt="2025-03-19T23:07:38.482" v="88" actId="1076"/>
          <ac:graphicFrameMkLst>
            <pc:docMk/>
            <pc:sldMk cId="1077201949" sldId="276"/>
            <ac:graphicFrameMk id="15" creationId="{718B7129-3EF6-CD12-B4B5-13B0034163CE}"/>
          </ac:graphicFrameMkLst>
        </pc:graphicFrameChg>
        <pc:picChg chg="del">
          <ac:chgData name="Jaime Afonso" userId="6c790f03-1564-484e-9c41-8e52ff486163" providerId="ADAL" clId="{00E2DB9B-48BA-4F84-9C54-1573D09E2895}" dt="2025-03-19T23:07:42.487" v="89" actId="478"/>
          <ac:picMkLst>
            <pc:docMk/>
            <pc:sldMk cId="1077201949" sldId="276"/>
            <ac:picMk id="18" creationId="{D10AE9C0-6DDD-2CCA-60E4-95AA3DC03DCE}"/>
          </ac:picMkLst>
        </pc:picChg>
      </pc:sldChg>
      <pc:sldChg chg="addSp delSp modSp mod">
        <pc:chgData name="Jaime Afonso" userId="6c790f03-1564-484e-9c41-8e52ff486163" providerId="ADAL" clId="{00E2DB9B-48BA-4F84-9C54-1573D09E2895}" dt="2025-03-20T02:23:55.802" v="722" actId="20577"/>
        <pc:sldMkLst>
          <pc:docMk/>
          <pc:sldMk cId="1674685747" sldId="366"/>
        </pc:sldMkLst>
        <pc:spChg chg="mod">
          <ac:chgData name="Jaime Afonso" userId="6c790f03-1564-484e-9c41-8e52ff486163" providerId="ADAL" clId="{00E2DB9B-48BA-4F84-9C54-1573D09E2895}" dt="2025-03-19T23:53:40.076" v="135" actId="20577"/>
          <ac:spMkLst>
            <pc:docMk/>
            <pc:sldMk cId="1674685747" sldId="366"/>
            <ac:spMk id="2" creationId="{D03E1666-5EE8-1949-1F44-E012F59F7C51}"/>
          </ac:spMkLst>
        </pc:spChg>
        <pc:spChg chg="mod">
          <ac:chgData name="Jaime Afonso" userId="6c790f03-1564-484e-9c41-8e52ff486163" providerId="ADAL" clId="{00E2DB9B-48BA-4F84-9C54-1573D09E2895}" dt="2025-03-20T02:23:55.802" v="722" actId="20577"/>
          <ac:spMkLst>
            <pc:docMk/>
            <pc:sldMk cId="1674685747" sldId="366"/>
            <ac:spMk id="3" creationId="{0C42B89A-477F-A9C7-B7B6-729EEDEA8052}"/>
          </ac:spMkLst>
        </pc:spChg>
        <pc:spChg chg="mod">
          <ac:chgData name="Jaime Afonso" userId="6c790f03-1564-484e-9c41-8e52ff486163" providerId="ADAL" clId="{00E2DB9B-48BA-4F84-9C54-1573D09E2895}" dt="2025-03-20T00:38:38.533" v="432" actId="1076"/>
          <ac:spMkLst>
            <pc:docMk/>
            <pc:sldMk cId="1674685747" sldId="366"/>
            <ac:spMk id="8" creationId="{57275540-4220-BFC3-8704-BF9DF54AC3E1}"/>
          </ac:spMkLst>
        </pc:spChg>
        <pc:picChg chg="add mod">
          <ac:chgData name="Jaime Afonso" userId="6c790f03-1564-484e-9c41-8e52ff486163" providerId="ADAL" clId="{00E2DB9B-48BA-4F84-9C54-1573D09E2895}" dt="2025-03-20T00:44:30.266" v="447" actId="1076"/>
          <ac:picMkLst>
            <pc:docMk/>
            <pc:sldMk cId="1674685747" sldId="366"/>
            <ac:picMk id="4" creationId="{67062BCB-BBC9-17E4-4B30-FC1E13CE1688}"/>
          </ac:picMkLst>
        </pc:picChg>
        <pc:picChg chg="del">
          <ac:chgData name="Jaime Afonso" userId="6c790f03-1564-484e-9c41-8e52ff486163" providerId="ADAL" clId="{00E2DB9B-48BA-4F84-9C54-1573D09E2895}" dt="2025-03-20T00:44:22.457" v="444" actId="478"/>
          <ac:picMkLst>
            <pc:docMk/>
            <pc:sldMk cId="1674685747" sldId="366"/>
            <ac:picMk id="5" creationId="{5464E572-89EC-AA37-2283-18BFD2B9A6E6}"/>
          </ac:picMkLst>
        </pc:picChg>
        <pc:picChg chg="del mod">
          <ac:chgData name="Jaime Afonso" userId="6c790f03-1564-484e-9c41-8e52ff486163" providerId="ADAL" clId="{00E2DB9B-48BA-4F84-9C54-1573D09E2895}" dt="2025-03-20T00:44:16.898" v="443" actId="478"/>
          <ac:picMkLst>
            <pc:docMk/>
            <pc:sldMk cId="1674685747" sldId="366"/>
            <ac:picMk id="6" creationId="{2A9BE71F-FD9A-46AE-B2B6-C1C1ECE8ECE8}"/>
          </ac:picMkLst>
        </pc:picChg>
      </pc:sldChg>
      <pc:sldChg chg="modSp mod">
        <pc:chgData name="Jaime Afonso" userId="6c790f03-1564-484e-9c41-8e52ff486163" providerId="ADAL" clId="{00E2DB9B-48BA-4F84-9C54-1573D09E2895}" dt="2025-03-20T00:39:14.505" v="434" actId="27636"/>
        <pc:sldMkLst>
          <pc:docMk/>
          <pc:sldMk cId="2844015201" sldId="368"/>
        </pc:sldMkLst>
        <pc:spChg chg="mod">
          <ac:chgData name="Jaime Afonso" userId="6c790f03-1564-484e-9c41-8e52ff486163" providerId="ADAL" clId="{00E2DB9B-48BA-4F84-9C54-1573D09E2895}" dt="2025-03-20T00:39:14.505" v="434" actId="27636"/>
          <ac:spMkLst>
            <pc:docMk/>
            <pc:sldMk cId="2844015201" sldId="368"/>
            <ac:spMk id="20" creationId="{312BDA74-60EC-B06A-67E2-68507FA33415}"/>
          </ac:spMkLst>
        </pc:spChg>
      </pc:sldChg>
      <pc:sldChg chg="modSp mod">
        <pc:chgData name="Jaime Afonso" userId="6c790f03-1564-484e-9c41-8e52ff486163" providerId="ADAL" clId="{00E2DB9B-48BA-4F84-9C54-1573D09E2895}" dt="2025-03-20T01:31:23.813" v="670" actId="6549"/>
        <pc:sldMkLst>
          <pc:docMk/>
          <pc:sldMk cId="3058633322" sldId="369"/>
        </pc:sldMkLst>
        <pc:spChg chg="mod">
          <ac:chgData name="Jaime Afonso" userId="6c790f03-1564-484e-9c41-8e52ff486163" providerId="ADAL" clId="{00E2DB9B-48BA-4F84-9C54-1573D09E2895}" dt="2025-03-20T01:31:23.813" v="670" actId="6549"/>
          <ac:spMkLst>
            <pc:docMk/>
            <pc:sldMk cId="3058633322" sldId="369"/>
            <ac:spMk id="12" creationId="{1B4A524F-8832-109A-C030-7CBB4821C934}"/>
          </ac:spMkLst>
        </pc:spChg>
      </pc:sldChg>
      <pc:sldChg chg="addSp delSp modSp mod modClrScheme chgLayout">
        <pc:chgData name="Jaime Afonso" userId="6c790f03-1564-484e-9c41-8e52ff486163" providerId="ADAL" clId="{00E2DB9B-48BA-4F84-9C54-1573D09E2895}" dt="2025-03-20T01:15:38.599" v="619" actId="1076"/>
        <pc:sldMkLst>
          <pc:docMk/>
          <pc:sldMk cId="780579677" sldId="380"/>
        </pc:sldMkLst>
        <pc:spChg chg="mod">
          <ac:chgData name="Jaime Afonso" userId="6c790f03-1564-484e-9c41-8e52ff486163" providerId="ADAL" clId="{00E2DB9B-48BA-4F84-9C54-1573D09E2895}" dt="2025-03-20T00:47:23.922" v="458" actId="26606"/>
          <ac:spMkLst>
            <pc:docMk/>
            <pc:sldMk cId="780579677" sldId="380"/>
            <ac:spMk id="3" creationId="{845E0791-2091-1178-DD7F-DB4FD58A49CE}"/>
          </ac:spMkLst>
        </pc:spChg>
        <pc:spChg chg="add mod">
          <ac:chgData name="Jaime Afonso" userId="6c790f03-1564-484e-9c41-8e52ff486163" providerId="ADAL" clId="{00E2DB9B-48BA-4F84-9C54-1573D09E2895}" dt="2025-03-20T01:04:11.644" v="496"/>
          <ac:spMkLst>
            <pc:docMk/>
            <pc:sldMk cId="780579677" sldId="380"/>
            <ac:spMk id="4" creationId="{90DEBCF9-341F-7EAF-9B78-DE406155E553}"/>
          </ac:spMkLst>
        </pc:spChg>
        <pc:spChg chg="add mod">
          <ac:chgData name="Jaime Afonso" userId="6c790f03-1564-484e-9c41-8e52ff486163" providerId="ADAL" clId="{00E2DB9B-48BA-4F84-9C54-1573D09E2895}" dt="2025-03-20T01:04:08.570" v="495"/>
          <ac:spMkLst>
            <pc:docMk/>
            <pc:sldMk cId="780579677" sldId="380"/>
            <ac:spMk id="5" creationId="{60C98E2B-B7F8-D35E-94AB-C793A429BE28}"/>
          </ac:spMkLst>
        </pc:spChg>
        <pc:spChg chg="add mod">
          <ac:chgData name="Jaime Afonso" userId="6c790f03-1564-484e-9c41-8e52ff486163" providerId="ADAL" clId="{00E2DB9B-48BA-4F84-9C54-1573D09E2895}" dt="2025-03-20T01:04:08.570" v="495"/>
          <ac:spMkLst>
            <pc:docMk/>
            <pc:sldMk cId="780579677" sldId="380"/>
            <ac:spMk id="6" creationId="{4B462520-D5E5-0D33-54E2-4E0A5F4B642E}"/>
          </ac:spMkLst>
        </pc:spChg>
        <pc:spChg chg="add del mod">
          <ac:chgData name="Jaime Afonso" userId="6c790f03-1564-484e-9c41-8e52ff486163" providerId="ADAL" clId="{00E2DB9B-48BA-4F84-9C54-1573D09E2895}" dt="2025-03-20T01:12:20.848" v="580" actId="14100"/>
          <ac:spMkLst>
            <pc:docMk/>
            <pc:sldMk cId="780579677" sldId="380"/>
            <ac:spMk id="7" creationId="{528CA731-4BCE-A858-B99D-075B34BE5BF5}"/>
          </ac:spMkLst>
        </pc:spChg>
        <pc:spChg chg="add del mod">
          <ac:chgData name="Jaime Afonso" userId="6c790f03-1564-484e-9c41-8e52ff486163" providerId="ADAL" clId="{00E2DB9B-48BA-4F84-9C54-1573D09E2895}" dt="2025-03-20T01:07:00.933" v="515" actId="478"/>
          <ac:spMkLst>
            <pc:docMk/>
            <pc:sldMk cId="780579677" sldId="380"/>
            <ac:spMk id="8" creationId="{05590655-A9DF-D4CC-B4F2-44C8E05EED3A}"/>
          </ac:spMkLst>
        </pc:spChg>
        <pc:spChg chg="add mod">
          <ac:chgData name="Jaime Afonso" userId="6c790f03-1564-484e-9c41-8e52ff486163" providerId="ADAL" clId="{00E2DB9B-48BA-4F84-9C54-1573D09E2895}" dt="2025-03-20T01:08:27.315" v="531"/>
          <ac:spMkLst>
            <pc:docMk/>
            <pc:sldMk cId="780579677" sldId="380"/>
            <ac:spMk id="10" creationId="{49A102B9-B450-3054-C75F-CD62183FD468}"/>
          </ac:spMkLst>
        </pc:spChg>
        <pc:spChg chg="add mod">
          <ac:chgData name="Jaime Afonso" userId="6c790f03-1564-484e-9c41-8e52ff486163" providerId="ADAL" clId="{00E2DB9B-48BA-4F84-9C54-1573D09E2895}" dt="2025-03-20T01:08:26.404" v="530" actId="164"/>
          <ac:spMkLst>
            <pc:docMk/>
            <pc:sldMk cId="780579677" sldId="380"/>
            <ac:spMk id="11" creationId="{EA64160E-0725-972A-C48C-6F80B56C72CB}"/>
          </ac:spMkLst>
        </pc:spChg>
        <pc:spChg chg="add mod">
          <ac:chgData name="Jaime Afonso" userId="6c790f03-1564-484e-9c41-8e52ff486163" providerId="ADAL" clId="{00E2DB9B-48BA-4F84-9C54-1573D09E2895}" dt="2025-03-20T01:08:26.404" v="530" actId="164"/>
          <ac:spMkLst>
            <pc:docMk/>
            <pc:sldMk cId="780579677" sldId="380"/>
            <ac:spMk id="12" creationId="{D7D5C6C5-BEF1-2A74-D97F-E4D3D9857853}"/>
          </ac:spMkLst>
        </pc:spChg>
        <pc:spChg chg="add mod">
          <ac:chgData name="Jaime Afonso" userId="6c790f03-1564-484e-9c41-8e52ff486163" providerId="ADAL" clId="{00E2DB9B-48BA-4F84-9C54-1573D09E2895}" dt="2025-03-20T01:15:16.241" v="615" actId="1076"/>
          <ac:spMkLst>
            <pc:docMk/>
            <pc:sldMk cId="780579677" sldId="380"/>
            <ac:spMk id="15" creationId="{61963A9E-5F3C-5C97-55CF-5BD9EF086783}"/>
          </ac:spMkLst>
        </pc:spChg>
        <pc:spChg chg="add mod">
          <ac:chgData name="Jaime Afonso" userId="6c790f03-1564-484e-9c41-8e52ff486163" providerId="ADAL" clId="{00E2DB9B-48BA-4F84-9C54-1573D09E2895}" dt="2025-03-20T01:15:38.599" v="619" actId="1076"/>
          <ac:spMkLst>
            <pc:docMk/>
            <pc:sldMk cId="780579677" sldId="380"/>
            <ac:spMk id="16" creationId="{0F7798A7-F44D-0E62-7504-6DE510C339D4}"/>
          </ac:spMkLst>
        </pc:spChg>
        <pc:spChg chg="add mod">
          <ac:chgData name="Jaime Afonso" userId="6c790f03-1564-484e-9c41-8e52ff486163" providerId="ADAL" clId="{00E2DB9B-48BA-4F84-9C54-1573D09E2895}" dt="2025-03-20T01:15:05.390" v="614" actId="1076"/>
          <ac:spMkLst>
            <pc:docMk/>
            <pc:sldMk cId="780579677" sldId="380"/>
            <ac:spMk id="17" creationId="{ED5CE92E-6D8F-9AAB-6C14-29A3C0019D51}"/>
          </ac:spMkLst>
        </pc:spChg>
        <pc:grpChg chg="add mod">
          <ac:chgData name="Jaime Afonso" userId="6c790f03-1564-484e-9c41-8e52ff486163" providerId="ADAL" clId="{00E2DB9B-48BA-4F84-9C54-1573D09E2895}" dt="2025-03-20T01:08:26.404" v="530" actId="164"/>
          <ac:grpSpMkLst>
            <pc:docMk/>
            <pc:sldMk cId="780579677" sldId="380"/>
            <ac:grpSpMk id="13" creationId="{E575584A-E607-48F6-8789-FB37EE41FDB7}"/>
          </ac:grpSpMkLst>
        </pc:grpChg>
        <pc:picChg chg="add del mod">
          <ac:chgData name="Jaime Afonso" userId="6c790f03-1564-484e-9c41-8e52ff486163" providerId="ADAL" clId="{00E2DB9B-48BA-4F84-9C54-1573D09E2895}" dt="2025-03-20T01:12:15.363" v="579" actId="478"/>
          <ac:picMkLst>
            <pc:docMk/>
            <pc:sldMk cId="780579677" sldId="380"/>
            <ac:picMk id="2" creationId="{69E582C3-7FA8-AE14-6579-8D52BF2E37A8}"/>
          </ac:picMkLst>
        </pc:picChg>
        <pc:picChg chg="add mod">
          <ac:chgData name="Jaime Afonso" userId="6c790f03-1564-484e-9c41-8e52ff486163" providerId="ADAL" clId="{00E2DB9B-48BA-4F84-9C54-1573D09E2895}" dt="2025-03-20T01:08:26.404" v="530" actId="164"/>
          <ac:picMkLst>
            <pc:docMk/>
            <pc:sldMk cId="780579677" sldId="380"/>
            <ac:picMk id="9" creationId="{DBA201F7-6119-5D87-21F6-16C3412E4C76}"/>
          </ac:picMkLst>
        </pc:picChg>
        <pc:picChg chg="add mod">
          <ac:chgData name="Jaime Afonso" userId="6c790f03-1564-484e-9c41-8e52ff486163" providerId="ADAL" clId="{00E2DB9B-48BA-4F84-9C54-1573D09E2895}" dt="2025-03-20T01:15:34.261" v="618" actId="14100"/>
          <ac:picMkLst>
            <pc:docMk/>
            <pc:sldMk cId="780579677" sldId="380"/>
            <ac:picMk id="14" creationId="{F77C20A9-0664-A849-4166-1874D698DB98}"/>
          </ac:picMkLst>
        </pc:picChg>
      </pc:sldChg>
      <pc:sldChg chg="modSp mod">
        <pc:chgData name="Jaime Afonso" userId="6c790f03-1564-484e-9c41-8e52ff486163" providerId="ADAL" clId="{00E2DB9B-48BA-4F84-9C54-1573D09E2895}" dt="2025-03-19T19:31:10.064" v="11" actId="20577"/>
        <pc:sldMkLst>
          <pc:docMk/>
          <pc:sldMk cId="3132947326" sldId="381"/>
        </pc:sldMkLst>
        <pc:spChg chg="mod">
          <ac:chgData name="Jaime Afonso" userId="6c790f03-1564-484e-9c41-8e52ff486163" providerId="ADAL" clId="{00E2DB9B-48BA-4F84-9C54-1573D09E2895}" dt="2025-03-19T19:31:10.064" v="11" actId="20577"/>
          <ac:spMkLst>
            <pc:docMk/>
            <pc:sldMk cId="3132947326" sldId="381"/>
            <ac:spMk id="8" creationId="{115E44D6-EC45-CF0E-4FA7-0625C92D1304}"/>
          </ac:spMkLst>
        </pc:spChg>
      </pc:sldChg>
      <pc:sldChg chg="del">
        <pc:chgData name="Jaime Afonso" userId="6c790f03-1564-484e-9c41-8e52ff486163" providerId="ADAL" clId="{00E2DB9B-48BA-4F84-9C54-1573D09E2895}" dt="2025-03-19T23:29:19.107" v="100" actId="47"/>
        <pc:sldMkLst>
          <pc:docMk/>
          <pc:sldMk cId="4190278457" sldId="383"/>
        </pc:sldMkLst>
      </pc:sldChg>
      <pc:sldChg chg="delSp modSp del mod ord">
        <pc:chgData name="Jaime Afonso" userId="6c790f03-1564-484e-9c41-8e52ff486163" providerId="ADAL" clId="{00E2DB9B-48BA-4F84-9C54-1573D09E2895}" dt="2025-03-20T01:16:21.335" v="623" actId="47"/>
        <pc:sldMkLst>
          <pc:docMk/>
          <pc:sldMk cId="3417084182" sldId="385"/>
        </pc:sldMkLst>
        <pc:spChg chg="mod">
          <ac:chgData name="Jaime Afonso" userId="6c790f03-1564-484e-9c41-8e52ff486163" providerId="ADAL" clId="{00E2DB9B-48BA-4F84-9C54-1573D09E2895}" dt="2025-03-20T01:11:03.036" v="561" actId="1076"/>
          <ac:spMkLst>
            <pc:docMk/>
            <pc:sldMk cId="3417084182" sldId="385"/>
            <ac:spMk id="8" creationId="{3CA14611-1C83-14D9-3C7A-2859B945860F}"/>
          </ac:spMkLst>
        </pc:spChg>
        <pc:spChg chg="mod">
          <ac:chgData name="Jaime Afonso" userId="6c790f03-1564-484e-9c41-8e52ff486163" providerId="ADAL" clId="{00E2DB9B-48BA-4F84-9C54-1573D09E2895}" dt="2025-03-20T01:11:15.595" v="576" actId="20577"/>
          <ac:spMkLst>
            <pc:docMk/>
            <pc:sldMk cId="3417084182" sldId="385"/>
            <ac:spMk id="10" creationId="{B60CA5F8-5808-A155-E5E2-ABB2A1EFDE41}"/>
          </ac:spMkLst>
        </pc:spChg>
        <pc:spChg chg="mod">
          <ac:chgData name="Jaime Afonso" userId="6c790f03-1564-484e-9c41-8e52ff486163" providerId="ADAL" clId="{00E2DB9B-48BA-4F84-9C54-1573D09E2895}" dt="2025-03-20T01:10:53.106" v="560" actId="20577"/>
          <ac:spMkLst>
            <pc:docMk/>
            <pc:sldMk cId="3417084182" sldId="385"/>
            <ac:spMk id="11" creationId="{C944D47D-6E65-CAE6-31CB-7F18363DC146}"/>
          </ac:spMkLst>
        </pc:spChg>
        <pc:picChg chg="del">
          <ac:chgData name="Jaime Afonso" userId="6c790f03-1564-484e-9c41-8e52ff486163" providerId="ADAL" clId="{00E2DB9B-48BA-4F84-9C54-1573D09E2895}" dt="2025-03-20T00:44:03.238" v="441" actId="21"/>
          <ac:picMkLst>
            <pc:docMk/>
            <pc:sldMk cId="3417084182" sldId="385"/>
            <ac:picMk id="3" creationId="{67062BCB-BBC9-17E4-4B30-FC1E13CE1688}"/>
          </ac:picMkLst>
        </pc:picChg>
        <pc:picChg chg="mod">
          <ac:chgData name="Jaime Afonso" userId="6c790f03-1564-484e-9c41-8e52ff486163" providerId="ADAL" clId="{00E2DB9B-48BA-4F84-9C54-1573D09E2895}" dt="2025-03-20T01:09:14.513" v="533" actId="1076"/>
          <ac:picMkLst>
            <pc:docMk/>
            <pc:sldMk cId="3417084182" sldId="385"/>
            <ac:picMk id="5" creationId="{5DCE93FD-F1EB-E3DD-F629-72B587B50F6A}"/>
          </ac:picMkLst>
        </pc:picChg>
        <pc:picChg chg="del mod">
          <ac:chgData name="Jaime Afonso" userId="6c790f03-1564-484e-9c41-8e52ff486163" providerId="ADAL" clId="{00E2DB9B-48BA-4F84-9C54-1573D09E2895}" dt="2025-03-20T00:45:30.344" v="451" actId="478"/>
          <ac:picMkLst>
            <pc:docMk/>
            <pc:sldMk cId="3417084182" sldId="385"/>
            <ac:picMk id="9" creationId="{A073B30A-419F-7D1F-96B4-6D8E4E1AC346}"/>
          </ac:picMkLst>
        </pc:picChg>
        <pc:cxnChg chg="del">
          <ac:chgData name="Jaime Afonso" userId="6c790f03-1564-484e-9c41-8e52ff486163" providerId="ADAL" clId="{00E2DB9B-48BA-4F84-9C54-1573D09E2895}" dt="2025-03-20T00:45:32.912" v="452" actId="478"/>
          <ac:cxnSpMkLst>
            <pc:docMk/>
            <pc:sldMk cId="3417084182" sldId="385"/>
            <ac:cxnSpMk id="17" creationId="{73080953-D04D-4705-9DA7-0C6F698B65C0}"/>
          </ac:cxnSpMkLst>
        </pc:cxnChg>
      </pc:sldChg>
      <pc:sldChg chg="addSp delSp modSp add mod">
        <pc:chgData name="Jaime Afonso" userId="6c790f03-1564-484e-9c41-8e52ff486163" providerId="ADAL" clId="{00E2DB9B-48BA-4F84-9C54-1573D09E2895}" dt="2025-03-20T02:32:20.295" v="726" actId="20577"/>
        <pc:sldMkLst>
          <pc:docMk/>
          <pc:sldMk cId="355486782" sldId="392"/>
        </pc:sldMkLst>
        <pc:spChg chg="mod">
          <ac:chgData name="Jaime Afonso" userId="6c790f03-1564-484e-9c41-8e52ff486163" providerId="ADAL" clId="{00E2DB9B-48BA-4F84-9C54-1573D09E2895}" dt="2025-03-20T00:12:08.171" v="139" actId="20577"/>
          <ac:spMkLst>
            <pc:docMk/>
            <pc:sldMk cId="355486782" sldId="392"/>
            <ac:spMk id="2" creationId="{4457FC31-4755-5740-BE2C-A7C2CC31C61E}"/>
          </ac:spMkLst>
        </pc:spChg>
        <pc:spChg chg="mod">
          <ac:chgData name="Jaime Afonso" userId="6c790f03-1564-484e-9c41-8e52ff486163" providerId="ADAL" clId="{00E2DB9B-48BA-4F84-9C54-1573D09E2895}" dt="2025-03-20T02:32:20.295" v="726" actId="20577"/>
          <ac:spMkLst>
            <pc:docMk/>
            <pc:sldMk cId="355486782" sldId="392"/>
            <ac:spMk id="3" creationId="{F0476CC6-49EF-BE86-1B00-A0F7B713076B}"/>
          </ac:spMkLst>
        </pc:spChg>
        <pc:spChg chg="mod">
          <ac:chgData name="Jaime Afonso" userId="6c790f03-1564-484e-9c41-8e52ff486163" providerId="ADAL" clId="{00E2DB9B-48BA-4F84-9C54-1573D09E2895}" dt="2025-03-20T01:20:10.232" v="627" actId="1076"/>
          <ac:spMkLst>
            <pc:docMk/>
            <pc:sldMk cId="355486782" sldId="392"/>
            <ac:spMk id="8" creationId="{BFA106E3-26CC-E8E6-F36F-44AC9E512815}"/>
          </ac:spMkLst>
        </pc:spChg>
        <pc:picChg chg="del">
          <ac:chgData name="Jaime Afonso" userId="6c790f03-1564-484e-9c41-8e52ff486163" providerId="ADAL" clId="{00E2DB9B-48BA-4F84-9C54-1573D09E2895}" dt="2025-03-20T00:14:24.680" v="141" actId="478"/>
          <ac:picMkLst>
            <pc:docMk/>
            <pc:sldMk cId="355486782" sldId="392"/>
            <ac:picMk id="5" creationId="{105BD4C5-F3A4-EDF9-128F-4F44ED1893FD}"/>
          </ac:picMkLst>
        </pc:picChg>
        <pc:picChg chg="del">
          <ac:chgData name="Jaime Afonso" userId="6c790f03-1564-484e-9c41-8e52ff486163" providerId="ADAL" clId="{00E2DB9B-48BA-4F84-9C54-1573D09E2895}" dt="2025-03-20T00:14:21.466" v="140" actId="478"/>
          <ac:picMkLst>
            <pc:docMk/>
            <pc:sldMk cId="355486782" sldId="392"/>
            <ac:picMk id="6" creationId="{0D1D5C79-D230-D236-8658-EEAAEF1BE636}"/>
          </ac:picMkLst>
        </pc:picChg>
        <pc:picChg chg="add del mod">
          <ac:chgData name="Jaime Afonso" userId="6c790f03-1564-484e-9c41-8e52ff486163" providerId="ADAL" clId="{00E2DB9B-48BA-4F84-9C54-1573D09E2895}" dt="2025-03-20T00:14:42.042" v="146" actId="478"/>
          <ac:picMkLst>
            <pc:docMk/>
            <pc:sldMk cId="355486782" sldId="392"/>
            <ac:picMk id="7" creationId="{E3D3DED0-DFCB-3D53-3C0C-39C639E5F33A}"/>
          </ac:picMkLst>
        </pc:picChg>
        <pc:picChg chg="add mod">
          <ac:chgData name="Jaime Afonso" userId="6c790f03-1564-484e-9c41-8e52ff486163" providerId="ADAL" clId="{00E2DB9B-48BA-4F84-9C54-1573D09E2895}" dt="2025-03-20T01:20:16.351" v="630" actId="14100"/>
          <ac:picMkLst>
            <pc:docMk/>
            <pc:sldMk cId="355486782" sldId="392"/>
            <ac:picMk id="10" creationId="{ABF81555-0A97-B637-D7A1-317BA87815F6}"/>
          </ac:picMkLst>
        </pc:picChg>
      </pc:sldChg>
      <pc:sldChg chg="addSp modSp add mod modClrScheme chgLayout">
        <pc:chgData name="Jaime Afonso" userId="6c790f03-1564-484e-9c41-8e52ff486163" providerId="ADAL" clId="{00E2DB9B-48BA-4F84-9C54-1573D09E2895}" dt="2025-03-20T01:26:35.956" v="667" actId="114"/>
        <pc:sldMkLst>
          <pc:docMk/>
          <pc:sldMk cId="1885797120" sldId="393"/>
        </pc:sldMkLst>
        <pc:spChg chg="mod">
          <ac:chgData name="Jaime Afonso" userId="6c790f03-1564-484e-9c41-8e52ff486163" providerId="ADAL" clId="{00E2DB9B-48BA-4F84-9C54-1573D09E2895}" dt="2025-03-20T01:23:45.469" v="648" actId="26606"/>
          <ac:spMkLst>
            <pc:docMk/>
            <pc:sldMk cId="1885797120" sldId="393"/>
            <ac:spMk id="3" creationId="{AFD71FDD-4530-D135-AE5B-4A6D19DE0D51}"/>
          </ac:spMkLst>
        </pc:spChg>
        <pc:spChg chg="mod ord">
          <ac:chgData name="Jaime Afonso" userId="6c790f03-1564-484e-9c41-8e52ff486163" providerId="ADAL" clId="{00E2DB9B-48BA-4F84-9C54-1573D09E2895}" dt="2025-03-20T01:26:35.956" v="667" actId="114"/>
          <ac:spMkLst>
            <pc:docMk/>
            <pc:sldMk cId="1885797120" sldId="393"/>
            <ac:spMk id="7" creationId="{ED651147-13A2-7A24-49E2-887B36DBA0BE}"/>
          </ac:spMkLst>
        </pc:spChg>
        <pc:picChg chg="add mod">
          <ac:chgData name="Jaime Afonso" userId="6c790f03-1564-484e-9c41-8e52ff486163" providerId="ADAL" clId="{00E2DB9B-48BA-4F84-9C54-1573D09E2895}" dt="2025-03-20T01:24:29.593" v="662" actId="1076"/>
          <ac:picMkLst>
            <pc:docMk/>
            <pc:sldMk cId="1885797120" sldId="393"/>
            <ac:picMk id="4" creationId="{E9F3A4B7-8C04-FF4D-45B5-1F4781E15B57}"/>
          </ac:picMkLst>
        </pc:picChg>
      </pc:sldChg>
    </pc:docChg>
  </pc:docChgLst>
  <pc:docChgLst>
    <pc:chgData name="Jaime Afonso" userId="6c790f03-1564-484e-9c41-8e52ff486163" providerId="ADAL" clId="{8F6B3889-58C6-46AD-9469-29675A8924DE}"/>
    <pc:docChg chg="modSld">
      <pc:chgData name="Jaime Afonso" userId="6c790f03-1564-484e-9c41-8e52ff486163" providerId="ADAL" clId="{8F6B3889-58C6-46AD-9469-29675A8924DE}" dt="2025-03-19T12:34:05.335" v="114" actId="1037"/>
      <pc:docMkLst>
        <pc:docMk/>
      </pc:docMkLst>
    </pc:docChg>
  </pc:docChgLst>
  <pc:docChgLst>
    <pc:chgData name="Jaime Afonso" userId="S::jaime.afonso@eco.cept.org::6c790f03-1564-484e-9c41-8e52ff486163" providerId="AD" clId="Web-{5CEBD006-A9A0-C697-E38D-072A3AF35B63}"/>
    <pc:docChg chg="modSld">
      <pc:chgData name="Jaime Afonso" userId="S::jaime.afonso@eco.cept.org::6c790f03-1564-484e-9c41-8e52ff486163" providerId="AD" clId="Web-{5CEBD006-A9A0-C697-E38D-072A3AF35B63}" dt="2025-03-19T12:25:15.142" v="0" actId="14100"/>
      <pc:docMkLst>
        <pc:docMk/>
      </pc:docMkLst>
      <pc:sldChg chg="modSp">
        <pc:chgData name="Jaime Afonso" userId="S::jaime.afonso@eco.cept.org::6c790f03-1564-484e-9c41-8e52ff486163" providerId="AD" clId="Web-{5CEBD006-A9A0-C697-E38D-072A3AF35B63}" dt="2025-03-19T12:25:15.142" v="0" actId="14100"/>
        <pc:sldMkLst>
          <pc:docMk/>
          <pc:sldMk cId="2318418891" sldId="256"/>
        </pc:sldMkLst>
        <pc:spChg chg="mod">
          <ac:chgData name="Jaime Afonso" userId="S::jaime.afonso@eco.cept.org::6c790f03-1564-484e-9c41-8e52ff486163" providerId="AD" clId="Web-{5CEBD006-A9A0-C697-E38D-072A3AF35B63}" dt="2025-03-19T12:25:15.142" v="0" actId="14100"/>
          <ac:spMkLst>
            <pc:docMk/>
            <pc:sldMk cId="2318418891" sldId="256"/>
            <ac:spMk id="11" creationId="{0F066C71-12E5-E2E2-2841-D22A08DB06F6}"/>
          </ac:spMkLst>
        </pc:spChg>
      </pc:sldChg>
    </pc:docChg>
  </pc:docChgLst>
  <pc:docChgLst>
    <pc:chgData name="Samuel Ritchie" userId="06fb37fa-0e1d-424c-98ef-c8090ad461ed" providerId="ADAL" clId="{74D9AB10-9A1F-4E93-81ED-B36EAA91633A}"/>
    <pc:docChg chg="custSel modSld">
      <pc:chgData name="Samuel Ritchie" userId="06fb37fa-0e1d-424c-98ef-c8090ad461ed" providerId="ADAL" clId="{74D9AB10-9A1F-4E93-81ED-B36EAA91633A}" dt="2024-08-26T09:21:05.959" v="147" actId="114"/>
      <pc:docMkLst>
        <pc:docMk/>
      </pc:docMkLst>
      <pc:sldChg chg="modSp mod">
        <pc:chgData name="Samuel Ritchie" userId="06fb37fa-0e1d-424c-98ef-c8090ad461ed" providerId="ADAL" clId="{74D9AB10-9A1F-4E93-81ED-B36EAA91633A}" dt="2024-08-26T09:21:05.959" v="147" actId="114"/>
        <pc:sldMkLst>
          <pc:docMk/>
          <pc:sldMk cId="950770115" sldId="347"/>
        </pc:sldMkLst>
      </pc:sldChg>
      <pc:sldChg chg="modSp mod">
        <pc:chgData name="Samuel Ritchie" userId="06fb37fa-0e1d-424c-98ef-c8090ad461ed" providerId="ADAL" clId="{74D9AB10-9A1F-4E93-81ED-B36EAA91633A}" dt="2024-08-26T09:19:11.872" v="26" actId="207"/>
        <pc:sldMkLst>
          <pc:docMk/>
          <pc:sldMk cId="1674685747" sldId="366"/>
        </pc:sldMkLst>
      </pc:sldChg>
      <pc:sldChg chg="modSp mod">
        <pc:chgData name="Samuel Ritchie" userId="06fb37fa-0e1d-424c-98ef-c8090ad461ed" providerId="ADAL" clId="{74D9AB10-9A1F-4E93-81ED-B36EAA91633A}" dt="2024-08-26T09:20:45.057" v="140" actId="114"/>
        <pc:sldMkLst>
          <pc:docMk/>
          <pc:sldMk cId="4211032346" sldId="367"/>
        </pc:sldMkLst>
      </pc:sldChg>
    </pc:docChg>
  </pc:docChgLst>
  <pc:docChgLst>
    <pc:chgData name="Jaime Afonso" userId="S::jaime.afonso@eco.cept.org::6c790f03-1564-484e-9c41-8e52ff486163" providerId="AD" clId="Web-{746A74B3-33FE-973E-D9D5-8F490E539B83}"/>
    <pc:docChg chg="modSld">
      <pc:chgData name="Jaime Afonso" userId="S::jaime.afonso@eco.cept.org::6c790f03-1564-484e-9c41-8e52ff486163" providerId="AD" clId="Web-{746A74B3-33FE-973E-D9D5-8F490E539B83}" dt="2025-03-19T12:33:31.246" v="2" actId="1076"/>
      <pc:docMkLst>
        <pc:docMk/>
      </pc:docMkLst>
      <pc:sldChg chg="modSp">
        <pc:chgData name="Jaime Afonso" userId="S::jaime.afonso@eco.cept.org::6c790f03-1564-484e-9c41-8e52ff486163" providerId="AD" clId="Web-{746A74B3-33FE-973E-D9D5-8F490E539B83}" dt="2025-03-19T12:33:31.246" v="2" actId="1076"/>
        <pc:sldMkLst>
          <pc:docMk/>
          <pc:sldMk cId="2318418891" sldId="256"/>
        </pc:sldMkLst>
        <pc:spChg chg="mod">
          <ac:chgData name="Jaime Afonso" userId="S::jaime.afonso@eco.cept.org::6c790f03-1564-484e-9c41-8e52ff486163" providerId="AD" clId="Web-{746A74B3-33FE-973E-D9D5-8F490E539B83}" dt="2025-03-19T12:33:23.620" v="1" actId="1076"/>
          <ac:spMkLst>
            <pc:docMk/>
            <pc:sldMk cId="2318418891" sldId="256"/>
            <ac:spMk id="4" creationId="{9E4A20EE-88EB-8AF2-104F-E6DB3AF20A4E}"/>
          </ac:spMkLst>
        </pc:spChg>
        <pc:spChg chg="mod">
          <ac:chgData name="Jaime Afonso" userId="S::jaime.afonso@eco.cept.org::6c790f03-1564-484e-9c41-8e52ff486163" providerId="AD" clId="Web-{746A74B3-33FE-973E-D9D5-8F490E539B83}" dt="2025-03-19T12:33:31.246" v="2" actId="1076"/>
          <ac:spMkLst>
            <pc:docMk/>
            <pc:sldMk cId="2318418891" sldId="256"/>
            <ac:spMk id="5" creationId="{1130595E-D899-B9D0-3483-01B4CAA1F57E}"/>
          </ac:spMkLst>
        </pc:spChg>
        <pc:spChg chg="mod">
          <ac:chgData name="Jaime Afonso" userId="S::jaime.afonso@eco.cept.org::6c790f03-1564-484e-9c41-8e52ff486163" providerId="AD" clId="Web-{746A74B3-33FE-973E-D9D5-8F490E539B83}" dt="2025-03-19T12:33:23.605" v="0" actId="1076"/>
          <ac:spMkLst>
            <pc:docMk/>
            <pc:sldMk cId="2318418891" sldId="256"/>
            <ac:spMk id="7" creationId="{A3E32793-15AF-BD43-3B1A-23E90918B3A5}"/>
          </ac:spMkLst>
        </pc:spChg>
      </pc:sldChg>
    </pc:docChg>
  </pc:docChgLst>
  <pc:docChgLst>
    <pc:chgData name="Jaime Afonso" userId="S::jaime.afonso@eco.cept.org::6c790f03-1564-484e-9c41-8e52ff486163" providerId="AD" clId="Web-{9F73CBD8-21F5-9663-EC77-33C5AAAE8BCF}"/>
    <pc:docChg chg="modSld">
      <pc:chgData name="Jaime Afonso" userId="S::jaime.afonso@eco.cept.org::6c790f03-1564-484e-9c41-8e52ff486163" providerId="AD" clId="Web-{9F73CBD8-21F5-9663-EC77-33C5AAAE8BCF}" dt="2025-03-19T12:29:33.239" v="1"/>
      <pc:docMkLst>
        <pc:docMk/>
      </pc:docMkLst>
      <pc:sldChg chg="addSp">
        <pc:chgData name="Jaime Afonso" userId="S::jaime.afonso@eco.cept.org::6c790f03-1564-484e-9c41-8e52ff486163" providerId="AD" clId="Web-{9F73CBD8-21F5-9663-EC77-33C5AAAE8BCF}" dt="2025-03-19T12:29:33.239" v="1"/>
        <pc:sldMkLst>
          <pc:docMk/>
          <pc:sldMk cId="2318418891" sldId="256"/>
        </pc:sldMkLst>
        <pc:spChg chg="add">
          <ac:chgData name="Jaime Afonso" userId="S::jaime.afonso@eco.cept.org::6c790f03-1564-484e-9c41-8e52ff486163" providerId="AD" clId="Web-{9F73CBD8-21F5-9663-EC77-33C5AAAE8BCF}" dt="2025-03-19T12:29:29.114" v="0"/>
          <ac:spMkLst>
            <pc:docMk/>
            <pc:sldMk cId="2318418891" sldId="256"/>
            <ac:spMk id="2" creationId="{1130595E-D899-B9D0-3483-01B4CAA1F57E}"/>
          </ac:spMkLst>
        </pc:spChg>
        <pc:spChg chg="add">
          <ac:chgData name="Jaime Afonso" userId="S::jaime.afonso@eco.cept.org::6c790f03-1564-484e-9c41-8e52ff486163" providerId="AD" clId="Web-{9F73CBD8-21F5-9663-EC77-33C5AAAE8BCF}" dt="2025-03-19T12:29:33.239" v="1"/>
          <ac:spMkLst>
            <pc:docMk/>
            <pc:sldMk cId="2318418891" sldId="256"/>
            <ac:spMk id="3" creationId="{C7E516EE-1F82-9E02-28BC-F4D57DCE8AD1}"/>
          </ac:spMkLst>
        </pc:spChg>
      </pc:sldChg>
    </pc:docChg>
  </pc:docChgLst>
  <pc:docChgLst>
    <pc:chgData name="Jaime Afonso" userId="6c790f03-1564-484e-9c41-8e52ff486163" providerId="ADAL" clId="{A4DD794C-30D2-4A8B-AEFB-9CB566241F51}"/>
    <pc:docChg chg="undo redo custSel addSld delSld modSld sldOrd">
      <pc:chgData name="Jaime Afonso" userId="6c790f03-1564-484e-9c41-8e52ff486163" providerId="ADAL" clId="{A4DD794C-30D2-4A8B-AEFB-9CB566241F51}" dt="2024-11-13T09:48:57.075" v="3694" actId="14100"/>
      <pc:docMkLst>
        <pc:docMk/>
      </pc:docMkLst>
      <pc:sldChg chg="modSp mod">
        <pc:chgData name="Jaime Afonso" userId="6c790f03-1564-484e-9c41-8e52ff486163" providerId="ADAL" clId="{A4DD794C-30D2-4A8B-AEFB-9CB566241F51}" dt="2024-11-12T08:11:05.090" v="1893" actId="207"/>
        <pc:sldMkLst>
          <pc:docMk/>
          <pc:sldMk cId="2318418891" sldId="256"/>
        </pc:sldMkLst>
      </pc:sldChg>
      <pc:sldChg chg="add del">
        <pc:chgData name="Jaime Afonso" userId="6c790f03-1564-484e-9c41-8e52ff486163" providerId="ADAL" clId="{A4DD794C-30D2-4A8B-AEFB-9CB566241F51}" dt="2024-11-11T00:13:59.412" v="4" actId="47"/>
        <pc:sldMkLst>
          <pc:docMk/>
          <pc:sldMk cId="0" sldId="257"/>
        </pc:sldMkLst>
      </pc:sldChg>
      <pc:sldChg chg="addSp delSp modSp mod">
        <pc:chgData name="Jaime Afonso" userId="6c790f03-1564-484e-9c41-8e52ff486163" providerId="ADAL" clId="{A4DD794C-30D2-4A8B-AEFB-9CB566241F51}" dt="2024-11-12T00:41:03.177" v="1366" actId="20577"/>
        <pc:sldMkLst>
          <pc:docMk/>
          <pc:sldMk cId="3903323795" sldId="262"/>
        </pc:sldMkLst>
      </pc:sldChg>
      <pc:sldChg chg="add del">
        <pc:chgData name="Jaime Afonso" userId="6c790f03-1564-484e-9c41-8e52ff486163" providerId="ADAL" clId="{A4DD794C-30D2-4A8B-AEFB-9CB566241F51}" dt="2024-11-12T00:49:26.793" v="1555" actId="47"/>
        <pc:sldMkLst>
          <pc:docMk/>
          <pc:sldMk cId="82843435" sldId="269"/>
        </pc:sldMkLst>
      </pc:sldChg>
      <pc:sldChg chg="addSp delSp modSp add del mod ord">
        <pc:chgData name="Jaime Afonso" userId="6c790f03-1564-484e-9c41-8e52ff486163" providerId="ADAL" clId="{A4DD794C-30D2-4A8B-AEFB-9CB566241F51}" dt="2024-11-13T00:20:02.618" v="2620" actId="47"/>
        <pc:sldMkLst>
          <pc:docMk/>
          <pc:sldMk cId="1017448828" sldId="285"/>
        </pc:sldMkLst>
      </pc:sldChg>
      <pc:sldChg chg="addSp delSp modSp add del mod">
        <pc:chgData name="Jaime Afonso" userId="6c790f03-1564-484e-9c41-8e52ff486163" providerId="ADAL" clId="{A4DD794C-30D2-4A8B-AEFB-9CB566241F51}" dt="2024-11-12T00:16:12.525" v="1125" actId="47"/>
        <pc:sldMkLst>
          <pc:docMk/>
          <pc:sldMk cId="1982570815" sldId="287"/>
        </pc:sldMkLst>
      </pc:sldChg>
      <pc:sldChg chg="delSp modSp add del mod ord modNotesTx">
        <pc:chgData name="Jaime Afonso" userId="6c790f03-1564-484e-9c41-8e52ff486163" providerId="ADAL" clId="{A4DD794C-30D2-4A8B-AEFB-9CB566241F51}" dt="2024-11-13T01:33:56.256" v="3416" actId="47"/>
        <pc:sldMkLst>
          <pc:docMk/>
          <pc:sldMk cId="2759159727" sldId="288"/>
        </pc:sldMkLst>
      </pc:sldChg>
      <pc:sldChg chg="delSp add del mod ord">
        <pc:chgData name="Jaime Afonso" userId="6c790f03-1564-484e-9c41-8e52ff486163" providerId="ADAL" clId="{A4DD794C-30D2-4A8B-AEFB-9CB566241F51}" dt="2024-11-13T01:34:00.847" v="3417" actId="47"/>
        <pc:sldMkLst>
          <pc:docMk/>
          <pc:sldMk cId="77926034" sldId="290"/>
        </pc:sldMkLst>
      </pc:sldChg>
      <pc:sldChg chg="delSp modSp add del mod ord">
        <pc:chgData name="Jaime Afonso" userId="6c790f03-1564-484e-9c41-8e52ff486163" providerId="ADAL" clId="{A4DD794C-30D2-4A8B-AEFB-9CB566241F51}" dt="2024-11-13T01:15:22.773" v="3034" actId="47"/>
        <pc:sldMkLst>
          <pc:docMk/>
          <pc:sldMk cId="2829772937" sldId="292"/>
        </pc:sldMkLst>
      </pc:sldChg>
      <pc:sldChg chg="modSp add del mod">
        <pc:chgData name="Jaime Afonso" userId="6c790f03-1564-484e-9c41-8e52ff486163" providerId="ADAL" clId="{A4DD794C-30D2-4A8B-AEFB-9CB566241F51}" dt="2024-11-12T01:10:09.497" v="1829" actId="47"/>
        <pc:sldMkLst>
          <pc:docMk/>
          <pc:sldMk cId="3143493537" sldId="293"/>
        </pc:sldMkLst>
      </pc:sldChg>
      <pc:sldChg chg="modSp add del mod">
        <pc:chgData name="Jaime Afonso" userId="6c790f03-1564-484e-9c41-8e52ff486163" providerId="ADAL" clId="{A4DD794C-30D2-4A8B-AEFB-9CB566241F51}" dt="2024-11-12T00:35:04.651" v="1194" actId="47"/>
        <pc:sldMkLst>
          <pc:docMk/>
          <pc:sldMk cId="2986804297" sldId="294"/>
        </pc:sldMkLst>
      </pc:sldChg>
      <pc:sldChg chg="addSp delSp modSp add mod ord modNotesTx">
        <pc:chgData name="Jaime Afonso" userId="6c790f03-1564-484e-9c41-8e52ff486163" providerId="ADAL" clId="{A4DD794C-30D2-4A8B-AEFB-9CB566241F51}" dt="2024-11-13T00:29:01.163" v="2762" actId="20577"/>
        <pc:sldMkLst>
          <pc:docMk/>
          <pc:sldMk cId="3982537768" sldId="295"/>
        </pc:sldMkLst>
      </pc:sldChg>
      <pc:sldChg chg="modSp add mod">
        <pc:chgData name="Jaime Afonso" userId="6c790f03-1564-484e-9c41-8e52ff486163" providerId="ADAL" clId="{A4DD794C-30D2-4A8B-AEFB-9CB566241F51}" dt="2024-11-13T06:13:43.220" v="3621" actId="20578"/>
        <pc:sldMkLst>
          <pc:docMk/>
          <pc:sldMk cId="1674685747" sldId="366"/>
        </pc:sldMkLst>
      </pc:sldChg>
      <pc:sldChg chg="add del">
        <pc:chgData name="Jaime Afonso" userId="6c790f03-1564-484e-9c41-8e52ff486163" providerId="ADAL" clId="{A4DD794C-30D2-4A8B-AEFB-9CB566241F51}" dt="2024-11-11T20:37:43.976" v="84" actId="47"/>
        <pc:sldMkLst>
          <pc:docMk/>
          <pc:sldMk cId="4211032346" sldId="367"/>
        </pc:sldMkLst>
      </pc:sldChg>
      <pc:sldChg chg="modSp mod">
        <pc:chgData name="Jaime Afonso" userId="6c790f03-1564-484e-9c41-8e52ff486163" providerId="ADAL" clId="{A4DD794C-30D2-4A8B-AEFB-9CB566241F51}" dt="2024-11-12T00:19:05.817" v="1140" actId="27636"/>
        <pc:sldMkLst>
          <pc:docMk/>
          <pc:sldMk cId="2844015201" sldId="368"/>
        </pc:sldMkLst>
      </pc:sldChg>
      <pc:sldChg chg="modSp add mod ord">
        <pc:chgData name="Jaime Afonso" userId="6c790f03-1564-484e-9c41-8e52ff486163" providerId="ADAL" clId="{A4DD794C-30D2-4A8B-AEFB-9CB566241F51}" dt="2024-11-13T06:32:47.709" v="3625" actId="20578"/>
        <pc:sldMkLst>
          <pc:docMk/>
          <pc:sldMk cId="3058633322" sldId="369"/>
        </pc:sldMkLst>
      </pc:sldChg>
      <pc:sldChg chg="delSp modSp mod">
        <pc:chgData name="Jaime Afonso" userId="6c790f03-1564-484e-9c41-8e52ff486163" providerId="ADAL" clId="{A4DD794C-30D2-4A8B-AEFB-9CB566241F51}" dt="2024-11-13T06:14:22.153" v="3623" actId="20577"/>
        <pc:sldMkLst>
          <pc:docMk/>
          <pc:sldMk cId="780579677" sldId="380"/>
        </pc:sldMkLst>
      </pc:sldChg>
      <pc:sldChg chg="addSp delSp modSp add mod">
        <pc:chgData name="Jaime Afonso" userId="6c790f03-1564-484e-9c41-8e52ff486163" providerId="ADAL" clId="{A4DD794C-30D2-4A8B-AEFB-9CB566241F51}" dt="2024-11-12T23:21:50.706" v="2095" actId="14100"/>
        <pc:sldMkLst>
          <pc:docMk/>
          <pc:sldMk cId="3132947326" sldId="381"/>
        </pc:sldMkLst>
      </pc:sldChg>
      <pc:sldChg chg="modSp mod">
        <pc:chgData name="Jaime Afonso" userId="6c790f03-1564-484e-9c41-8e52ff486163" providerId="ADAL" clId="{A4DD794C-30D2-4A8B-AEFB-9CB566241F51}" dt="2024-11-13T06:36:06.946" v="3648" actId="20577"/>
        <pc:sldMkLst>
          <pc:docMk/>
          <pc:sldMk cId="3564947548" sldId="382"/>
        </pc:sldMkLst>
      </pc:sldChg>
      <pc:sldChg chg="modSp mod">
        <pc:chgData name="Jaime Afonso" userId="6c790f03-1564-484e-9c41-8e52ff486163" providerId="ADAL" clId="{A4DD794C-30D2-4A8B-AEFB-9CB566241F51}" dt="2024-11-11T22:44:29.307" v="1087" actId="20577"/>
        <pc:sldMkLst>
          <pc:docMk/>
          <pc:sldMk cId="4190278457" sldId="383"/>
        </pc:sldMkLst>
      </pc:sldChg>
      <pc:sldChg chg="delSp modSp mod">
        <pc:chgData name="Jaime Afonso" userId="6c790f03-1564-484e-9c41-8e52ff486163" providerId="ADAL" clId="{A4DD794C-30D2-4A8B-AEFB-9CB566241F51}" dt="2024-11-12T08:11:18.927" v="1894" actId="478"/>
        <pc:sldMkLst>
          <pc:docMk/>
          <pc:sldMk cId="1607699513" sldId="384"/>
        </pc:sldMkLst>
      </pc:sldChg>
      <pc:sldChg chg="modSp add mod">
        <pc:chgData name="Jaime Afonso" userId="6c790f03-1564-484e-9c41-8e52ff486163" providerId="ADAL" clId="{A4DD794C-30D2-4A8B-AEFB-9CB566241F51}" dt="2024-11-11T21:14:12.924" v="410" actId="6549"/>
        <pc:sldMkLst>
          <pc:docMk/>
          <pc:sldMk cId="3417084182" sldId="385"/>
        </pc:sldMkLst>
      </pc:sldChg>
      <pc:sldChg chg="new del">
        <pc:chgData name="Jaime Afonso" userId="6c790f03-1564-484e-9c41-8e52ff486163" providerId="ADAL" clId="{A4DD794C-30D2-4A8B-AEFB-9CB566241F51}" dt="2024-11-11T20:41:58.552" v="88" actId="47"/>
        <pc:sldMkLst>
          <pc:docMk/>
          <pc:sldMk cId="3154339400" sldId="386"/>
        </pc:sldMkLst>
      </pc:sldChg>
      <pc:sldChg chg="addSp delSp modSp add mod ord">
        <pc:chgData name="Jaime Afonso" userId="6c790f03-1564-484e-9c41-8e52ff486163" providerId="ADAL" clId="{A4DD794C-30D2-4A8B-AEFB-9CB566241F51}" dt="2024-11-12T00:57:44.572" v="1588" actId="20578"/>
        <pc:sldMkLst>
          <pc:docMk/>
          <pc:sldMk cId="1660146724" sldId="387"/>
        </pc:sldMkLst>
      </pc:sldChg>
      <pc:sldChg chg="addSp delSp modSp new mod">
        <pc:chgData name="Jaime Afonso" userId="6c790f03-1564-484e-9c41-8e52ff486163" providerId="ADAL" clId="{A4DD794C-30D2-4A8B-AEFB-9CB566241F51}" dt="2024-11-13T01:09:26.838" v="2994" actId="20577"/>
        <pc:sldMkLst>
          <pc:docMk/>
          <pc:sldMk cId="2926670646" sldId="388"/>
        </pc:sldMkLst>
      </pc:sldChg>
      <pc:sldChg chg="addSp delSp modSp new mod modClrScheme chgLayout">
        <pc:chgData name="Jaime Afonso" userId="6c790f03-1564-484e-9c41-8e52ff486163" providerId="ADAL" clId="{A4DD794C-30D2-4A8B-AEFB-9CB566241F51}" dt="2024-11-13T00:38:35.397" v="2848" actId="1037"/>
        <pc:sldMkLst>
          <pc:docMk/>
          <pc:sldMk cId="3512752700" sldId="389"/>
        </pc:sldMkLst>
      </pc:sldChg>
      <pc:sldChg chg="addSp delSp modSp new mod">
        <pc:chgData name="Jaime Afonso" userId="6c790f03-1564-484e-9c41-8e52ff486163" providerId="ADAL" clId="{A4DD794C-30D2-4A8B-AEFB-9CB566241F51}" dt="2024-11-13T01:48:39.348" v="3620" actId="1035"/>
        <pc:sldMkLst>
          <pc:docMk/>
          <pc:sldMk cId="3743955630" sldId="390"/>
        </pc:sldMkLst>
      </pc:sldChg>
      <pc:sldChg chg="delSp modSp add mod ord">
        <pc:chgData name="Jaime Afonso" userId="6c790f03-1564-484e-9c41-8e52ff486163" providerId="ADAL" clId="{A4DD794C-30D2-4A8B-AEFB-9CB566241F51}" dt="2024-11-12T07:05:56.681" v="1868"/>
        <pc:sldMkLst>
          <pc:docMk/>
          <pc:sldMk cId="3207371312" sldId="391"/>
        </pc:sldMkLst>
      </pc:sldChg>
      <pc:sldChg chg="addSp delSp modSp new mod">
        <pc:chgData name="Jaime Afonso" userId="6c790f03-1564-484e-9c41-8e52ff486163" providerId="ADAL" clId="{A4DD794C-30D2-4A8B-AEFB-9CB566241F51}" dt="2024-11-13T09:48:57.075" v="3694" actId="14100"/>
        <pc:sldMkLst>
          <pc:docMk/>
          <pc:sldMk cId="2636731626" sldId="392"/>
        </pc:sldMkLst>
      </pc:sldChg>
    </pc:docChg>
  </pc:docChgLst>
  <pc:docChgLst>
    <pc:chgData name="Jaime Afonso" userId="6c790f03-1564-484e-9c41-8e52ff486163" providerId="ADAL" clId="{D5F50816-8054-45B2-B4E0-AC54F4AF8F32}"/>
    <pc:docChg chg="undo redo custSel addSld delSld modSld">
      <pc:chgData name="Jaime Afonso" userId="6c790f03-1564-484e-9c41-8e52ff486163" providerId="ADAL" clId="{D5F50816-8054-45B2-B4E0-AC54F4AF8F32}" dt="2024-10-07T12:38:18.247" v="1110" actId="20577"/>
      <pc:docMkLst>
        <pc:docMk/>
      </pc:docMkLst>
      <pc:sldChg chg="addSp delSp modSp mod">
        <pc:chgData name="Jaime Afonso" userId="6c790f03-1564-484e-9c41-8e52ff486163" providerId="ADAL" clId="{D5F50816-8054-45B2-B4E0-AC54F4AF8F32}" dt="2024-10-03T08:49:59.150" v="1073" actId="2711"/>
        <pc:sldMkLst>
          <pc:docMk/>
          <pc:sldMk cId="3903323795" sldId="262"/>
        </pc:sldMkLst>
      </pc:sldChg>
      <pc:sldChg chg="del">
        <pc:chgData name="Jaime Afonso" userId="6c790f03-1564-484e-9c41-8e52ff486163" providerId="ADAL" clId="{D5F50816-8054-45B2-B4E0-AC54F4AF8F32}" dt="2024-10-02T07:52:39.947" v="42" actId="47"/>
        <pc:sldMkLst>
          <pc:docMk/>
          <pc:sldMk cId="1674685747" sldId="366"/>
        </pc:sldMkLst>
      </pc:sldChg>
      <pc:sldChg chg="modSp mod">
        <pc:chgData name="Jaime Afonso" userId="6c790f03-1564-484e-9c41-8e52ff486163" providerId="ADAL" clId="{D5F50816-8054-45B2-B4E0-AC54F4AF8F32}" dt="2024-10-03T05:53:52.344" v="1072" actId="20577"/>
        <pc:sldMkLst>
          <pc:docMk/>
          <pc:sldMk cId="2844015201" sldId="368"/>
        </pc:sldMkLst>
      </pc:sldChg>
      <pc:sldChg chg="addSp delSp modSp mod">
        <pc:chgData name="Jaime Afonso" userId="6c790f03-1564-484e-9c41-8e52ff486163" providerId="ADAL" clId="{D5F50816-8054-45B2-B4E0-AC54F4AF8F32}" dt="2024-10-03T05:53:00.576" v="1071" actId="113"/>
        <pc:sldMkLst>
          <pc:docMk/>
          <pc:sldMk cId="780579677" sldId="380"/>
        </pc:sldMkLst>
      </pc:sldChg>
      <pc:sldChg chg="modSp new del mod">
        <pc:chgData name="Jaime Afonso" userId="6c790f03-1564-484e-9c41-8e52ff486163" providerId="ADAL" clId="{D5F50816-8054-45B2-B4E0-AC54F4AF8F32}" dt="2024-10-02T09:26:17.401" v="365" actId="47"/>
        <pc:sldMkLst>
          <pc:docMk/>
          <pc:sldMk cId="1032181690" sldId="381"/>
        </pc:sldMkLst>
      </pc:sldChg>
      <pc:sldChg chg="modSp add mod">
        <pc:chgData name="Jaime Afonso" userId="6c790f03-1564-484e-9c41-8e52ff486163" providerId="ADAL" clId="{D5F50816-8054-45B2-B4E0-AC54F4AF8F32}" dt="2024-10-07T12:38:18.247" v="1110" actId="20577"/>
        <pc:sldMkLst>
          <pc:docMk/>
          <pc:sldMk cId="3564947548" sldId="382"/>
        </pc:sldMkLst>
      </pc:sldChg>
      <pc:sldChg chg="modSp add mod">
        <pc:chgData name="Jaime Afonso" userId="6c790f03-1564-484e-9c41-8e52ff486163" providerId="ADAL" clId="{D5F50816-8054-45B2-B4E0-AC54F4AF8F32}" dt="2024-10-03T08:50:47.025" v="1081" actId="6549"/>
        <pc:sldMkLst>
          <pc:docMk/>
          <pc:sldMk cId="4190278457" sldId="383"/>
        </pc:sldMkLst>
      </pc:sldChg>
    </pc:docChg>
  </pc:docChgLst>
  <pc:docChgLst>
    <pc:chgData name="Jaime Afonso" userId="6c790f03-1564-484e-9c41-8e52ff486163" providerId="ADAL" clId="{64C0CAB4-B8EA-4740-9651-AA6F3C2D7188}"/>
    <pc:docChg chg="undo custSel delSld modSld sldOrd modSection">
      <pc:chgData name="Jaime Afonso" userId="6c790f03-1564-484e-9c41-8e52ff486163" providerId="ADAL" clId="{64C0CAB4-B8EA-4740-9651-AA6F3C2D7188}" dt="2025-03-19T06:09:47.462" v="784" actId="47"/>
      <pc:docMkLst>
        <pc:docMk/>
      </pc:docMkLst>
      <pc:sldChg chg="addSp delSp modSp mod">
        <pc:chgData name="Jaime Afonso" userId="6c790f03-1564-484e-9c41-8e52ff486163" providerId="ADAL" clId="{64C0CAB4-B8EA-4740-9651-AA6F3C2D7188}" dt="2025-03-17T14:31:07.458" v="399" actId="20577"/>
        <pc:sldMkLst>
          <pc:docMk/>
          <pc:sldMk cId="2318418891" sldId="256"/>
        </pc:sldMkLst>
        <pc:spChg chg="add mod">
          <ac:chgData name="Jaime Afonso" userId="6c790f03-1564-484e-9c41-8e52ff486163" providerId="ADAL" clId="{64C0CAB4-B8EA-4740-9651-AA6F3C2D7188}" dt="2025-03-17T14:28:31.281" v="317" actId="1036"/>
          <ac:spMkLst>
            <pc:docMk/>
            <pc:sldMk cId="2318418891" sldId="256"/>
            <ac:spMk id="7" creationId="{A3E32793-15AF-BD43-3B1A-23E90918B3A5}"/>
          </ac:spMkLst>
        </pc:spChg>
      </pc:sldChg>
      <pc:sldChg chg="del">
        <pc:chgData name="Jaime Afonso" userId="6c790f03-1564-484e-9c41-8e52ff486163" providerId="ADAL" clId="{64C0CAB4-B8EA-4740-9651-AA6F3C2D7188}" dt="2025-03-17T14:13:14.715" v="1" actId="47"/>
        <pc:sldMkLst>
          <pc:docMk/>
          <pc:sldMk cId="3903323795" sldId="262"/>
        </pc:sldMkLst>
      </pc:sldChg>
      <pc:sldChg chg="del">
        <pc:chgData name="Jaime Afonso" userId="6c790f03-1564-484e-9c41-8e52ff486163" providerId="ADAL" clId="{64C0CAB4-B8EA-4740-9651-AA6F3C2D7188}" dt="2025-03-17T14:13:14.715" v="1" actId="47"/>
        <pc:sldMkLst>
          <pc:docMk/>
          <pc:sldMk cId="3982537768" sldId="295"/>
        </pc:sldMkLst>
      </pc:sldChg>
      <pc:sldChg chg="modSp mod">
        <pc:chgData name="Jaime Afonso" userId="6c790f03-1564-484e-9c41-8e52ff486163" providerId="ADAL" clId="{64C0CAB4-B8EA-4740-9651-AA6F3C2D7188}" dt="2025-03-18T08:14:34.344" v="422" actId="20577"/>
        <pc:sldMkLst>
          <pc:docMk/>
          <pc:sldMk cId="3058633322" sldId="369"/>
        </pc:sldMkLst>
        <pc:spChg chg="mod">
          <ac:chgData name="Jaime Afonso" userId="6c790f03-1564-484e-9c41-8e52ff486163" providerId="ADAL" clId="{64C0CAB4-B8EA-4740-9651-AA6F3C2D7188}" dt="2025-03-18T08:14:34.344" v="422" actId="20577"/>
          <ac:spMkLst>
            <pc:docMk/>
            <pc:sldMk cId="3058633322" sldId="369"/>
            <ac:spMk id="2" creationId="{00000000-0000-0000-0000-000000000000}"/>
          </ac:spMkLst>
        </pc:spChg>
      </pc:sldChg>
      <pc:sldChg chg="modSp mod">
        <pc:chgData name="Jaime Afonso" userId="6c790f03-1564-484e-9c41-8e52ff486163" providerId="ADAL" clId="{64C0CAB4-B8EA-4740-9651-AA6F3C2D7188}" dt="2025-03-19T06:09:24.607" v="783" actId="6549"/>
        <pc:sldMkLst>
          <pc:docMk/>
          <pc:sldMk cId="780579677" sldId="380"/>
        </pc:sldMkLst>
        <pc:spChg chg="mod">
          <ac:chgData name="Jaime Afonso" userId="6c790f03-1564-484e-9c41-8e52ff486163" providerId="ADAL" clId="{64C0CAB4-B8EA-4740-9651-AA6F3C2D7188}" dt="2025-03-19T06:09:24.607" v="783" actId="6549"/>
          <ac:spMkLst>
            <pc:docMk/>
            <pc:sldMk cId="780579677" sldId="380"/>
            <ac:spMk id="7" creationId="{528CA731-4BCE-A858-B99D-075B34BE5BF5}"/>
          </ac:spMkLst>
        </pc:spChg>
      </pc:sldChg>
      <pc:sldChg chg="modSp mod">
        <pc:chgData name="Jaime Afonso" userId="6c790f03-1564-484e-9c41-8e52ff486163" providerId="ADAL" clId="{64C0CAB4-B8EA-4740-9651-AA6F3C2D7188}" dt="2025-03-19T05:58:32.792" v="424" actId="20577"/>
        <pc:sldMkLst>
          <pc:docMk/>
          <pc:sldMk cId="3132947326" sldId="381"/>
        </pc:sldMkLst>
        <pc:spChg chg="mod">
          <ac:chgData name="Jaime Afonso" userId="6c790f03-1564-484e-9c41-8e52ff486163" providerId="ADAL" clId="{64C0CAB4-B8EA-4740-9651-AA6F3C2D7188}" dt="2025-03-19T05:58:32.792" v="424" actId="20577"/>
          <ac:spMkLst>
            <pc:docMk/>
            <pc:sldMk cId="3132947326" sldId="381"/>
            <ac:spMk id="2" creationId="{00000000-0000-0000-0000-000000000000}"/>
          </ac:spMkLst>
        </pc:spChg>
      </pc:sldChg>
      <pc:sldChg chg="del">
        <pc:chgData name="Jaime Afonso" userId="6c790f03-1564-484e-9c41-8e52ff486163" providerId="ADAL" clId="{64C0CAB4-B8EA-4740-9651-AA6F3C2D7188}" dt="2025-03-17T14:13:14.715" v="1" actId="47"/>
        <pc:sldMkLst>
          <pc:docMk/>
          <pc:sldMk cId="3564947548" sldId="382"/>
        </pc:sldMkLst>
      </pc:sldChg>
      <pc:sldChg chg="modSp mod">
        <pc:chgData name="Jaime Afonso" userId="6c790f03-1564-484e-9c41-8e52ff486163" providerId="ADAL" clId="{64C0CAB4-B8EA-4740-9651-AA6F3C2D7188}" dt="2025-03-17T14:25:44.332" v="250"/>
        <pc:sldMkLst>
          <pc:docMk/>
          <pc:sldMk cId="4190278457" sldId="383"/>
        </pc:sldMkLst>
      </pc:sldChg>
      <pc:sldChg chg="del">
        <pc:chgData name="Jaime Afonso" userId="6c790f03-1564-484e-9c41-8e52ff486163" providerId="ADAL" clId="{64C0CAB4-B8EA-4740-9651-AA6F3C2D7188}" dt="2025-03-17T14:19:24.938" v="161" actId="47"/>
        <pc:sldMkLst>
          <pc:docMk/>
          <pc:sldMk cId="1607699513" sldId="384"/>
        </pc:sldMkLst>
      </pc:sldChg>
      <pc:sldChg chg="del">
        <pc:chgData name="Jaime Afonso" userId="6c790f03-1564-484e-9c41-8e52ff486163" providerId="ADAL" clId="{64C0CAB4-B8EA-4740-9651-AA6F3C2D7188}" dt="2025-03-17T14:13:14.715" v="1" actId="47"/>
        <pc:sldMkLst>
          <pc:docMk/>
          <pc:sldMk cId="2926670646" sldId="388"/>
        </pc:sldMkLst>
      </pc:sldChg>
      <pc:sldChg chg="del">
        <pc:chgData name="Jaime Afonso" userId="6c790f03-1564-484e-9c41-8e52ff486163" providerId="ADAL" clId="{64C0CAB4-B8EA-4740-9651-AA6F3C2D7188}" dt="2025-03-17T14:13:14.715" v="1" actId="47"/>
        <pc:sldMkLst>
          <pc:docMk/>
          <pc:sldMk cId="3512752700" sldId="389"/>
        </pc:sldMkLst>
      </pc:sldChg>
      <pc:sldChg chg="del">
        <pc:chgData name="Jaime Afonso" userId="6c790f03-1564-484e-9c41-8e52ff486163" providerId="ADAL" clId="{64C0CAB4-B8EA-4740-9651-AA6F3C2D7188}" dt="2025-03-19T06:09:47.462" v="784" actId="47"/>
        <pc:sldMkLst>
          <pc:docMk/>
          <pc:sldMk cId="3743955630" sldId="390"/>
        </pc:sldMkLst>
      </pc:sldChg>
      <pc:sldChg chg="ord">
        <pc:chgData name="Jaime Afonso" userId="6c790f03-1564-484e-9c41-8e52ff486163" providerId="ADAL" clId="{64C0CAB4-B8EA-4740-9651-AA6F3C2D7188}" dt="2025-03-19T05:59:02.327" v="426"/>
        <pc:sldMkLst>
          <pc:docMk/>
          <pc:sldMk cId="3207371312" sldId="391"/>
        </pc:sldMkLst>
      </pc:sldChg>
      <pc:sldChg chg="del">
        <pc:chgData name="Jaime Afonso" userId="6c790f03-1564-484e-9c41-8e52ff486163" providerId="ADAL" clId="{64C0CAB4-B8EA-4740-9651-AA6F3C2D7188}" dt="2025-03-17T14:13:14.715" v="1" actId="47"/>
        <pc:sldMkLst>
          <pc:docMk/>
          <pc:sldMk cId="2636731626" sldId="392"/>
        </pc:sldMkLst>
      </pc:sldChg>
    </pc:docChg>
  </pc:docChgLst>
  <pc:docChgLst>
    <pc:chgData name="Jaime Afonso" userId="6c790f03-1564-484e-9c41-8e52ff486163" providerId="ADAL" clId="{AC9EF7D6-C349-4780-BDA3-DB5E4E213653}"/>
    <pc:docChg chg="undo custSel modSld">
      <pc:chgData name="Jaime Afonso" userId="6c790f03-1564-484e-9c41-8e52ff486163" providerId="ADAL" clId="{AC9EF7D6-C349-4780-BDA3-DB5E4E213653}" dt="2024-08-30T14:59:13.106" v="96" actId="20577"/>
      <pc:docMkLst>
        <pc:docMk/>
      </pc:docMkLst>
      <pc:sldChg chg="modSp mod">
        <pc:chgData name="Jaime Afonso" userId="6c790f03-1564-484e-9c41-8e52ff486163" providerId="ADAL" clId="{AC9EF7D6-C349-4780-BDA3-DB5E4E213653}" dt="2024-08-28T12:56:42.452" v="75" actId="108"/>
        <pc:sldMkLst>
          <pc:docMk/>
          <pc:sldMk cId="950770115" sldId="347"/>
        </pc:sldMkLst>
      </pc:sldChg>
      <pc:sldChg chg="modSp mod">
        <pc:chgData name="Jaime Afonso" userId="6c790f03-1564-484e-9c41-8e52ff486163" providerId="ADAL" clId="{AC9EF7D6-C349-4780-BDA3-DB5E4E213653}" dt="2024-08-28T12:51:26.437" v="74" actId="108"/>
        <pc:sldMkLst>
          <pc:docMk/>
          <pc:sldMk cId="1674685747" sldId="366"/>
        </pc:sldMkLst>
      </pc:sldChg>
      <pc:sldChg chg="modSp mod">
        <pc:chgData name="Jaime Afonso" userId="6c790f03-1564-484e-9c41-8e52ff486163" providerId="ADAL" clId="{AC9EF7D6-C349-4780-BDA3-DB5E4E213653}" dt="2024-08-30T14:59:13.106" v="96" actId="20577"/>
        <pc:sldMkLst>
          <pc:docMk/>
          <pc:sldMk cId="4211032346" sldId="367"/>
        </pc:sldMkLst>
      </pc:sldChg>
      <pc:sldChg chg="modSp mod">
        <pc:chgData name="Jaime Afonso" userId="6c790f03-1564-484e-9c41-8e52ff486163" providerId="ADAL" clId="{AC9EF7D6-C349-4780-BDA3-DB5E4E213653}" dt="2024-08-28T08:21:56.545" v="44" actId="20577"/>
        <pc:sldMkLst>
          <pc:docMk/>
          <pc:sldMk cId="2844015201" sldId="368"/>
        </pc:sldMkLst>
      </pc:sldChg>
      <pc:sldChg chg="modSp mod">
        <pc:chgData name="Jaime Afonso" userId="6c790f03-1564-484e-9c41-8e52ff486163" providerId="ADAL" clId="{AC9EF7D6-C349-4780-BDA3-DB5E4E213653}" dt="2024-08-28T12:58:19.214" v="76" actId="13926"/>
        <pc:sldMkLst>
          <pc:docMk/>
          <pc:sldMk cId="780579677" sldId="380"/>
        </pc:sldMkLst>
      </pc:sldChg>
      <pc:sldChg chg="addSp delSp modSp mod modClrScheme chgLayout">
        <pc:chgData name="Jaime Afonso" userId="6c790f03-1564-484e-9c41-8e52ff486163" providerId="ADAL" clId="{AC9EF7D6-C349-4780-BDA3-DB5E4E213653}" dt="2024-08-28T13:00:14.488" v="94" actId="26606"/>
        <pc:sldMkLst>
          <pc:docMk/>
          <pc:sldMk cId="4190278457" sldId="382"/>
        </pc:sldMkLst>
      </pc:sldChg>
      <pc:sldChg chg="modSp mod">
        <pc:chgData name="Jaime Afonso" userId="6c790f03-1564-484e-9c41-8e52ff486163" providerId="ADAL" clId="{AC9EF7D6-C349-4780-BDA3-DB5E4E213653}" dt="2024-08-28T08:27:43.803" v="60" actId="6549"/>
        <pc:sldMkLst>
          <pc:docMk/>
          <pc:sldMk cId="3207371312" sldId="384"/>
        </pc:sldMkLst>
      </pc:sldChg>
    </pc:docChg>
  </pc:docChgLst>
  <pc:docChgLst>
    <pc:chgData name="Jaime Afonso" userId="S::jaime.afonso@eco.cept.org::6c790f03-1564-484e-9c41-8e52ff486163" providerId="AD" clId="Web-{F917D3CA-5177-ECF7-665E-07F78A9D0421}"/>
    <pc:docChg chg="modSld">
      <pc:chgData name="Jaime Afonso" userId="S::jaime.afonso@eco.cept.org::6c790f03-1564-484e-9c41-8e52ff486163" providerId="AD" clId="Web-{F917D3CA-5177-ECF7-665E-07F78A9D0421}" dt="2025-03-19T12:28:18.189" v="19"/>
      <pc:docMkLst>
        <pc:docMk/>
      </pc:docMkLst>
      <pc:sldChg chg="addSp delSp modSp">
        <pc:chgData name="Jaime Afonso" userId="S::jaime.afonso@eco.cept.org::6c790f03-1564-484e-9c41-8e52ff486163" providerId="AD" clId="Web-{F917D3CA-5177-ECF7-665E-07F78A9D0421}" dt="2025-03-19T12:28:18.189" v="19"/>
        <pc:sldMkLst>
          <pc:docMk/>
          <pc:sldMk cId="2318418891" sldId="256"/>
        </pc:sldMkLst>
        <pc:spChg chg="del">
          <ac:chgData name="Jaime Afonso" userId="S::jaime.afonso@eco.cept.org::6c790f03-1564-484e-9c41-8e52ff486163" providerId="AD" clId="Web-{F917D3CA-5177-ECF7-665E-07F78A9D0421}" dt="2025-03-19T12:27:46.094" v="3"/>
          <ac:spMkLst>
            <pc:docMk/>
            <pc:sldMk cId="2318418891" sldId="256"/>
            <ac:spMk id="3" creationId="{EE8C236E-0F33-57FB-61B3-0A378CDCD4CD}"/>
          </ac:spMkLst>
        </pc:spChg>
        <pc:spChg chg="add mod">
          <ac:chgData name="Jaime Afonso" userId="S::jaime.afonso@eco.cept.org::6c790f03-1564-484e-9c41-8e52ff486163" providerId="AD" clId="Web-{F917D3CA-5177-ECF7-665E-07F78A9D0421}" dt="2025-03-19T12:28:02.860" v="15" actId="20577"/>
          <ac:spMkLst>
            <pc:docMk/>
            <pc:sldMk cId="2318418891" sldId="256"/>
            <ac:spMk id="4" creationId="{9E4A20EE-88EB-8AF2-104F-E6DB3AF20A4E}"/>
          </ac:spMkLst>
        </pc:spChg>
        <pc:spChg chg="add del mod">
          <ac:chgData name="Jaime Afonso" userId="S::jaime.afonso@eco.cept.org::6c790f03-1564-484e-9c41-8e52ff486163" providerId="AD" clId="Web-{F917D3CA-5177-ECF7-665E-07F78A9D0421}" dt="2025-03-19T12:28:06.079" v="16"/>
          <ac:spMkLst>
            <pc:docMk/>
            <pc:sldMk cId="2318418891" sldId="256"/>
            <ac:spMk id="5" creationId="{7988853C-11FD-D714-E9BC-52382D919ACE}"/>
          </ac:spMkLst>
        </pc:spChg>
        <pc:spChg chg="add">
          <ac:chgData name="Jaime Afonso" userId="S::jaime.afonso@eco.cept.org::6c790f03-1564-484e-9c41-8e52ff486163" providerId="AD" clId="Web-{F917D3CA-5177-ECF7-665E-07F78A9D0421}" dt="2025-03-19T12:28:15.204" v="18"/>
          <ac:spMkLst>
            <pc:docMk/>
            <pc:sldMk cId="2318418891" sldId="256"/>
            <ac:spMk id="6" creationId="{1130595E-D899-B9D0-3483-01B4CAA1F57E}"/>
          </ac:spMkLst>
        </pc:spChg>
        <pc:spChg chg="mod">
          <ac:chgData name="Jaime Afonso" userId="S::jaime.afonso@eco.cept.org::6c790f03-1564-484e-9c41-8e52ff486163" providerId="AD" clId="Web-{F917D3CA-5177-ECF7-665E-07F78A9D0421}" dt="2025-03-19T12:27:41.625" v="2" actId="20577"/>
          <ac:spMkLst>
            <pc:docMk/>
            <pc:sldMk cId="2318418891" sldId="256"/>
            <ac:spMk id="7" creationId="{A3E32793-15AF-BD43-3B1A-23E90918B3A5}"/>
          </ac:spMkLst>
        </pc:spChg>
        <pc:spChg chg="add">
          <ac:chgData name="Jaime Afonso" userId="S::jaime.afonso@eco.cept.org::6c790f03-1564-484e-9c41-8e52ff486163" providerId="AD" clId="Web-{F917D3CA-5177-ECF7-665E-07F78A9D0421}" dt="2025-03-19T12:28:18.189" v="19"/>
          <ac:spMkLst>
            <pc:docMk/>
            <pc:sldMk cId="2318418891" sldId="256"/>
            <ac:spMk id="8" creationId="{011815B0-4080-E418-E3E9-B1527A317B73}"/>
          </ac:spMkLst>
        </pc:spChg>
        <pc:spChg chg="del">
          <ac:chgData name="Jaime Afonso" userId="S::jaime.afonso@eco.cept.org::6c790f03-1564-484e-9c41-8e52ff486163" providerId="AD" clId="Web-{F917D3CA-5177-ECF7-665E-07F78A9D0421}" dt="2025-03-19T12:28:14.017" v="17"/>
          <ac:spMkLst>
            <pc:docMk/>
            <pc:sldMk cId="2318418891" sldId="256"/>
            <ac:spMk id="11" creationId="{0F066C71-12E5-E2E2-2841-D22A08DB06F6}"/>
          </ac:spMkLst>
        </pc:spChg>
      </pc:sldChg>
    </pc:docChg>
  </pc:docChgLst>
  <pc:docChgLst>
    <pc:chgData name="Jaime Afonso" userId="6c790f03-1564-484e-9c41-8e52ff486163" providerId="ADAL" clId="{CCBCD40C-0077-43DF-AEAF-D8A5E9794FF3}"/>
    <pc:docChg chg="undo redo custSel addSld delSld modSld">
      <pc:chgData name="Jaime Afonso" userId="6c790f03-1564-484e-9c41-8e52ff486163" providerId="ADAL" clId="{CCBCD40C-0077-43DF-AEAF-D8A5E9794FF3}" dt="2024-09-18T11:44:27.341" v="174" actId="478"/>
      <pc:docMkLst>
        <pc:docMk/>
      </pc:docMkLst>
      <pc:sldChg chg="modSp mod">
        <pc:chgData name="Jaime Afonso" userId="6c790f03-1564-484e-9c41-8e52ff486163" providerId="ADAL" clId="{CCBCD40C-0077-43DF-AEAF-D8A5E9794FF3}" dt="2024-09-13T14:14:23.039" v="15" actId="20577"/>
        <pc:sldMkLst>
          <pc:docMk/>
          <pc:sldMk cId="2318418891" sldId="256"/>
        </pc:sldMkLst>
      </pc:sldChg>
      <pc:sldChg chg="addSp delSp modSp add mod">
        <pc:chgData name="Jaime Afonso" userId="6c790f03-1564-484e-9c41-8e52ff486163" providerId="ADAL" clId="{CCBCD40C-0077-43DF-AEAF-D8A5E9794FF3}" dt="2024-09-18T08:35:32.475" v="153" actId="478"/>
        <pc:sldMkLst>
          <pc:docMk/>
          <pc:sldMk cId="0" sldId="257"/>
        </pc:sldMkLst>
      </pc:sldChg>
      <pc:sldChg chg="modSp add del mod">
        <pc:chgData name="Jaime Afonso" userId="6c790f03-1564-484e-9c41-8e52ff486163" providerId="ADAL" clId="{CCBCD40C-0077-43DF-AEAF-D8A5E9794FF3}" dt="2024-09-13T14:34:56.027" v="41" actId="47"/>
        <pc:sldMkLst>
          <pc:docMk/>
          <pc:sldMk cId="0" sldId="258"/>
        </pc:sldMkLst>
      </pc:sldChg>
      <pc:sldChg chg="add del">
        <pc:chgData name="Jaime Afonso" userId="6c790f03-1564-484e-9c41-8e52ff486163" providerId="ADAL" clId="{CCBCD40C-0077-43DF-AEAF-D8A5E9794FF3}" dt="2024-09-13T14:19:50.721" v="16" actId="47"/>
        <pc:sldMkLst>
          <pc:docMk/>
          <pc:sldMk cId="0" sldId="259"/>
        </pc:sldMkLst>
      </pc:sldChg>
      <pc:sldChg chg="modSp add mod">
        <pc:chgData name="Jaime Afonso" userId="6c790f03-1564-484e-9c41-8e52ff486163" providerId="ADAL" clId="{CCBCD40C-0077-43DF-AEAF-D8A5E9794FF3}" dt="2024-09-18T08:34:45.592" v="152" actId="20577"/>
        <pc:sldMkLst>
          <pc:docMk/>
          <pc:sldMk cId="0" sldId="260"/>
        </pc:sldMkLst>
      </pc:sldChg>
      <pc:sldChg chg="modSp add mod">
        <pc:chgData name="Jaime Afonso" userId="6c790f03-1564-484e-9c41-8e52ff486163" providerId="ADAL" clId="{CCBCD40C-0077-43DF-AEAF-D8A5E9794FF3}" dt="2024-09-13T15:03:46.485" v="65" actId="27636"/>
        <pc:sldMkLst>
          <pc:docMk/>
          <pc:sldMk cId="3903323795" sldId="262"/>
        </pc:sldMkLst>
      </pc:sldChg>
      <pc:sldChg chg="delSp modSp del mod">
        <pc:chgData name="Jaime Afonso" userId="6c790f03-1564-484e-9c41-8e52ff486163" providerId="ADAL" clId="{CCBCD40C-0077-43DF-AEAF-D8A5E9794FF3}" dt="2024-09-13T14:10:27.038" v="5" actId="47"/>
        <pc:sldMkLst>
          <pc:docMk/>
          <pc:sldMk cId="950770115" sldId="347"/>
        </pc:sldMkLst>
      </pc:sldChg>
      <pc:sldChg chg="addSp delSp modSp mod">
        <pc:chgData name="Jaime Afonso" userId="6c790f03-1564-484e-9c41-8e52ff486163" providerId="ADAL" clId="{CCBCD40C-0077-43DF-AEAF-D8A5E9794FF3}" dt="2024-09-18T08:35:41.486" v="155" actId="478"/>
        <pc:sldMkLst>
          <pc:docMk/>
          <pc:sldMk cId="1674685747" sldId="366"/>
        </pc:sldMkLst>
      </pc:sldChg>
      <pc:sldChg chg="del">
        <pc:chgData name="Jaime Afonso" userId="6c790f03-1564-484e-9c41-8e52ff486163" providerId="ADAL" clId="{CCBCD40C-0077-43DF-AEAF-D8A5E9794FF3}" dt="2024-09-13T14:09:38.742" v="0" actId="47"/>
        <pc:sldMkLst>
          <pc:docMk/>
          <pc:sldMk cId="4211032346" sldId="367"/>
        </pc:sldMkLst>
      </pc:sldChg>
      <pc:sldChg chg="delSp mod">
        <pc:chgData name="Jaime Afonso" userId="6c790f03-1564-484e-9c41-8e52ff486163" providerId="ADAL" clId="{CCBCD40C-0077-43DF-AEAF-D8A5E9794FF3}" dt="2024-09-18T11:44:27.341" v="174" actId="478"/>
        <pc:sldMkLst>
          <pc:docMk/>
          <pc:sldMk cId="2844015201" sldId="368"/>
        </pc:sldMkLst>
      </pc:sldChg>
      <pc:sldChg chg="addSp modSp mod">
        <pc:chgData name="Jaime Afonso" userId="6c790f03-1564-484e-9c41-8e52ff486163" providerId="ADAL" clId="{CCBCD40C-0077-43DF-AEAF-D8A5E9794FF3}" dt="2024-09-13T14:10:38.154" v="7"/>
        <pc:sldMkLst>
          <pc:docMk/>
          <pc:sldMk cId="780579677" sldId="380"/>
        </pc:sldMkLst>
      </pc:sldChg>
      <pc:sldChg chg="del">
        <pc:chgData name="Jaime Afonso" userId="6c790f03-1564-484e-9c41-8e52ff486163" providerId="ADAL" clId="{CCBCD40C-0077-43DF-AEAF-D8A5E9794FF3}" dt="2024-09-13T14:47:55.275" v="62" actId="47"/>
        <pc:sldMkLst>
          <pc:docMk/>
          <pc:sldMk cId="4190278457" sldId="382"/>
        </pc:sldMkLst>
      </pc:sldChg>
      <pc:sldChg chg="addSp delSp modSp new mod">
        <pc:chgData name="Jaime Afonso" userId="6c790f03-1564-484e-9c41-8e52ff486163" providerId="ADAL" clId="{CCBCD40C-0077-43DF-AEAF-D8A5E9794FF3}" dt="2024-09-18T08:36:16.451" v="173" actId="20577"/>
        <pc:sldMkLst>
          <pc:docMk/>
          <pc:sldMk cId="2543709730" sldId="383"/>
        </pc:sldMkLst>
      </pc:sldChg>
      <pc:sldChg chg="del">
        <pc:chgData name="Jaime Afonso" userId="6c790f03-1564-484e-9c41-8e52ff486163" providerId="ADAL" clId="{CCBCD40C-0077-43DF-AEAF-D8A5E9794FF3}" dt="2024-09-13T14:10:29.492" v="6" actId="47"/>
        <pc:sldMkLst>
          <pc:docMk/>
          <pc:sldMk cId="3207371312" sldId="384"/>
        </pc:sldMkLst>
      </pc:sldChg>
    </pc:docChg>
  </pc:docChgLst>
  <pc:docChgLst>
    <pc:chgData name="Jaime Afonso" userId="6c790f03-1564-484e-9c41-8e52ff486163" providerId="ADAL" clId="{3D3A24B3-A336-4EC7-9A31-0173F4C02E51}"/>
    <pc:docChg chg="custSel modSld">
      <pc:chgData name="Jaime Afonso" userId="6c790f03-1564-484e-9c41-8e52ff486163" providerId="ADAL" clId="{3D3A24B3-A336-4EC7-9A31-0173F4C02E51}" dt="2024-10-15T12:09:48.229" v="23" actId="20577"/>
      <pc:docMkLst>
        <pc:docMk/>
      </pc:docMkLst>
      <pc:sldChg chg="modSp mod">
        <pc:chgData name="Jaime Afonso" userId="6c790f03-1564-484e-9c41-8e52ff486163" providerId="ADAL" clId="{3D3A24B3-A336-4EC7-9A31-0173F4C02E51}" dt="2024-10-15T12:09:48.229" v="23" actId="20577"/>
        <pc:sldMkLst>
          <pc:docMk/>
          <pc:sldMk cId="3564947548" sldId="382"/>
        </pc:sldMkLst>
      </pc:sldChg>
    </pc:docChg>
  </pc:docChgLst>
  <pc:docChgLst>
    <pc:chgData name="Jaime Afonso" userId="6c790f03-1564-484e-9c41-8e52ff486163" providerId="ADAL" clId="{76F42EB7-64D6-423E-9A2D-CACF1BCAD119}"/>
    <pc:docChg chg="modSld">
      <pc:chgData name="Jaime Afonso" userId="6c790f03-1564-484e-9c41-8e52ff486163" providerId="ADAL" clId="{76F42EB7-64D6-423E-9A2D-CACF1BCAD119}" dt="2024-09-12T15:21:33.657" v="8" actId="20577"/>
      <pc:docMkLst>
        <pc:docMk/>
      </pc:docMkLst>
    </pc:docChg>
  </pc:docChgLst>
  <pc:docChgLst>
    <pc:chgData name="Jaime Afonso" userId="6c790f03-1564-484e-9c41-8e52ff486163" providerId="ADAL" clId="{C6E62EDF-D19E-4321-BE38-FEA4193DA8CE}"/>
    <pc:docChg chg="undo redo custSel addSld delSld modSld">
      <pc:chgData name="Jaime Afonso" userId="6c790f03-1564-484e-9c41-8e52ff486163" providerId="ADAL" clId="{C6E62EDF-D19E-4321-BE38-FEA4193DA8CE}" dt="2024-09-27T11:56:34.729" v="275" actId="6549"/>
      <pc:docMkLst>
        <pc:docMk/>
      </pc:docMkLst>
      <pc:sldChg chg="modSp mod">
        <pc:chgData name="Jaime Afonso" userId="6c790f03-1564-484e-9c41-8e52ff486163" providerId="ADAL" clId="{C6E62EDF-D19E-4321-BE38-FEA4193DA8CE}" dt="2024-09-20T11:08:37.942" v="47" actId="20577"/>
        <pc:sldMkLst>
          <pc:docMk/>
          <pc:sldMk cId="2318418891" sldId="256"/>
        </pc:sldMkLst>
      </pc:sldChg>
      <pc:sldChg chg="modSp del mod">
        <pc:chgData name="Jaime Afonso" userId="6c790f03-1564-484e-9c41-8e52ff486163" providerId="ADAL" clId="{C6E62EDF-D19E-4321-BE38-FEA4193DA8CE}" dt="2024-09-20T14:07:08.941" v="131" actId="47"/>
        <pc:sldMkLst>
          <pc:docMk/>
          <pc:sldMk cId="0" sldId="257"/>
        </pc:sldMkLst>
      </pc:sldChg>
      <pc:sldChg chg="modSp del mod">
        <pc:chgData name="Jaime Afonso" userId="6c790f03-1564-484e-9c41-8e52ff486163" providerId="ADAL" clId="{C6E62EDF-D19E-4321-BE38-FEA4193DA8CE}" dt="2024-09-20T13:40:38.904" v="57" actId="2696"/>
        <pc:sldMkLst>
          <pc:docMk/>
          <pc:sldMk cId="0" sldId="260"/>
        </pc:sldMkLst>
      </pc:sldChg>
      <pc:sldChg chg="addSp delSp modSp mod">
        <pc:chgData name="Jaime Afonso" userId="6c790f03-1564-484e-9c41-8e52ff486163" providerId="ADAL" clId="{C6E62EDF-D19E-4321-BE38-FEA4193DA8CE}" dt="2024-09-27T11:56:34.729" v="275" actId="6549"/>
        <pc:sldMkLst>
          <pc:docMk/>
          <pc:sldMk cId="3903323795" sldId="262"/>
        </pc:sldMkLst>
      </pc:sldChg>
      <pc:sldChg chg="modSp mod">
        <pc:chgData name="Jaime Afonso" userId="6c790f03-1564-484e-9c41-8e52ff486163" providerId="ADAL" clId="{C6E62EDF-D19E-4321-BE38-FEA4193DA8CE}" dt="2024-09-20T13:41:43.985" v="67" actId="1076"/>
        <pc:sldMkLst>
          <pc:docMk/>
          <pc:sldMk cId="780579677" sldId="380"/>
        </pc:sldMkLst>
      </pc:sldChg>
      <pc:sldChg chg="addSp delSp modSp new del mod">
        <pc:chgData name="Jaime Afonso" userId="6c790f03-1564-484e-9c41-8e52ff486163" providerId="ADAL" clId="{C6E62EDF-D19E-4321-BE38-FEA4193DA8CE}" dt="2024-09-27T07:27:31.773" v="197" actId="47"/>
        <pc:sldMkLst>
          <pc:docMk/>
          <pc:sldMk cId="79486647" sldId="381"/>
        </pc:sldMkLst>
      </pc:sldChg>
      <pc:sldChg chg="modSp new del mod">
        <pc:chgData name="Jaime Afonso" userId="6c790f03-1564-484e-9c41-8e52ff486163" providerId="ADAL" clId="{C6E62EDF-D19E-4321-BE38-FEA4193DA8CE}" dt="2024-09-20T14:06:35.131" v="124" actId="2696"/>
        <pc:sldMkLst>
          <pc:docMk/>
          <pc:sldMk cId="2996215473" sldId="382"/>
        </pc:sldMkLst>
      </pc:sldChg>
      <pc:sldChg chg="delSp modSp del mod">
        <pc:chgData name="Jaime Afonso" userId="6c790f03-1564-484e-9c41-8e52ff486163" providerId="ADAL" clId="{C6E62EDF-D19E-4321-BE38-FEA4193DA8CE}" dt="2024-09-20T13:40:50.370" v="58" actId="2696"/>
        <pc:sldMkLst>
          <pc:docMk/>
          <pc:sldMk cId="2543709730" sldId="38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24F73D81-7D83-1B4C-A9CE-EB18B1724E56}" type="datetimeFigureOut">
              <a:t>3/20/2025</a:t>
            </a:fld>
            <a:endParaRPr lang="en-US"/>
          </a:p>
        </p:txBody>
      </p:sp>
      <p:sp>
        <p:nvSpPr>
          <p:cNvPr id="4" name="Footer Placeholder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AD9337A9-4C6B-3449-B259-35B1F9A11208}" type="slidenum">
              <a:t>‹#›</a:t>
            </a:fld>
            <a:endParaRPr lang="en-US"/>
          </a:p>
        </p:txBody>
      </p:sp>
    </p:spTree>
    <p:extLst>
      <p:ext uri="{BB962C8B-B14F-4D97-AF65-F5344CB8AC3E}">
        <p14:creationId xmlns:p14="http://schemas.microsoft.com/office/powerpoint/2010/main" val="97290741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4BCB0BC6-A800-BD4A-A8BB-7BF7703289AC}" type="datetimeFigureOut">
              <a:t>3/20/2025</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0189BFB9-E629-A647-B481-D34C5B0C9CFB}" type="slidenum">
              <a:t>‹#›</a:t>
            </a:fld>
            <a:endParaRPr lang="en-US"/>
          </a:p>
        </p:txBody>
      </p:sp>
    </p:spTree>
    <p:extLst>
      <p:ext uri="{BB962C8B-B14F-4D97-AF65-F5344CB8AC3E}">
        <p14:creationId xmlns:p14="http://schemas.microsoft.com/office/powerpoint/2010/main" val="33990190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189BFB9-E629-A647-B481-D34C5B0C9CFB}" type="slidenum">
              <a:rPr lang="en-GB" smtClean="0"/>
              <a:t>1</a:t>
            </a:fld>
            <a:endParaRPr lang="en-GB"/>
          </a:p>
        </p:txBody>
      </p:sp>
    </p:spTree>
    <p:extLst>
      <p:ext uri="{BB962C8B-B14F-4D97-AF65-F5344CB8AC3E}">
        <p14:creationId xmlns:p14="http://schemas.microsoft.com/office/powerpoint/2010/main" val="19304188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189BFB9-E629-A647-B481-D34C5B0C9CFB}" type="slidenum">
              <a:rPr lang="en-GB" smtClean="0"/>
              <a:t>10</a:t>
            </a:fld>
            <a:endParaRPr lang="en-GB"/>
          </a:p>
        </p:txBody>
      </p:sp>
    </p:spTree>
    <p:extLst>
      <p:ext uri="{BB962C8B-B14F-4D97-AF65-F5344CB8AC3E}">
        <p14:creationId xmlns:p14="http://schemas.microsoft.com/office/powerpoint/2010/main" val="451361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K" dirty="0"/>
          </a:p>
        </p:txBody>
      </p:sp>
      <p:sp>
        <p:nvSpPr>
          <p:cNvPr id="4" name="Slide Number Placeholder 3"/>
          <p:cNvSpPr>
            <a:spLocks noGrp="1"/>
          </p:cNvSpPr>
          <p:nvPr>
            <p:ph type="sldNum" sz="quarter" idx="5"/>
          </p:nvPr>
        </p:nvSpPr>
        <p:spPr/>
        <p:txBody>
          <a:bodyPr/>
          <a:lstStyle/>
          <a:p>
            <a:fld id="{0189BFB9-E629-A647-B481-D34C5B0C9CFB}" type="slidenum">
              <a:rPr lang="en-DK" smtClean="0"/>
              <a:t>11</a:t>
            </a:fld>
            <a:endParaRPr lang="en-DK"/>
          </a:p>
        </p:txBody>
      </p:sp>
    </p:spTree>
    <p:extLst>
      <p:ext uri="{BB962C8B-B14F-4D97-AF65-F5344CB8AC3E}">
        <p14:creationId xmlns:p14="http://schemas.microsoft.com/office/powerpoint/2010/main" val="18649087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0" hasCustomPrompt="1"/>
          </p:nvPr>
        </p:nvSpPr>
        <p:spPr>
          <a:xfrm>
            <a:off x="2359029" y="1952987"/>
            <a:ext cx="6530975" cy="832193"/>
          </a:xfrm>
        </p:spPr>
        <p:txBody>
          <a:bodyPr/>
          <a:lstStyle>
            <a:lvl1pPr marL="0" indent="0" algn="r">
              <a:buNone/>
              <a:defRPr b="1" baseline="0">
                <a:solidFill>
                  <a:srgbClr val="FFFFFF"/>
                </a:soli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GB"/>
              <a:t>CLICK TO EDIT MASTER TEXT STYLES</a:t>
            </a:r>
          </a:p>
          <a:p>
            <a:pPr lvl="0"/>
            <a:r>
              <a:rPr lang="en-GB"/>
              <a:t>2nd line</a:t>
            </a:r>
          </a:p>
        </p:txBody>
      </p:sp>
      <p:sp>
        <p:nvSpPr>
          <p:cNvPr id="11" name="Text Placeholder 10"/>
          <p:cNvSpPr>
            <a:spLocks noGrp="1"/>
          </p:cNvSpPr>
          <p:nvPr>
            <p:ph type="body" sz="quarter" idx="11"/>
          </p:nvPr>
        </p:nvSpPr>
        <p:spPr>
          <a:xfrm>
            <a:off x="2359029" y="2784481"/>
            <a:ext cx="6530975" cy="320675"/>
          </a:xfrm>
        </p:spPr>
        <p:txBody>
          <a:bodyPr>
            <a:noAutofit/>
          </a:bodyPr>
          <a:lstStyle>
            <a:lvl1pPr marL="0" indent="0" algn="r">
              <a:buNone/>
              <a:defRPr sz="1600">
                <a:solidFill>
                  <a:srgbClr val="FFFFFF"/>
                </a:solidFill>
                <a:latin typeface="+mj-lt"/>
              </a:defRPr>
            </a:lvl1pPr>
          </a:lstStyle>
          <a:p>
            <a:pPr lvl="0"/>
            <a:r>
              <a:rPr lang="en-US"/>
              <a:t>Click to edit Master text styles</a:t>
            </a:r>
          </a:p>
        </p:txBody>
      </p:sp>
    </p:spTree>
    <p:extLst>
      <p:ext uri="{BB962C8B-B14F-4D97-AF65-F5344CB8AC3E}">
        <p14:creationId xmlns:p14="http://schemas.microsoft.com/office/powerpoint/2010/main" val="289721278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GB"/>
              <a:t>Click to edit master title style</a:t>
            </a:r>
            <a:endParaRPr lang="en-US"/>
          </a:p>
        </p:txBody>
      </p:sp>
      <p:sp>
        <p:nvSpPr>
          <p:cNvPr id="5" name="Text Placeholder 4"/>
          <p:cNvSpPr>
            <a:spLocks noGrp="1"/>
          </p:cNvSpPr>
          <p:nvPr>
            <p:ph type="body" sz="quarter" idx="11"/>
          </p:nvPr>
        </p:nvSpPr>
        <p:spPr>
          <a:xfrm>
            <a:off x="457200" y="1504950"/>
            <a:ext cx="8229600" cy="3136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p:cNvSpPr>
            <a:spLocks noGrp="1"/>
          </p:cNvSpPr>
          <p:nvPr>
            <p:ph type="ftr" sz="quarter" idx="10"/>
          </p:nvPr>
        </p:nvSpPr>
        <p:spPr>
          <a:xfrm>
            <a:off x="457203" y="4767269"/>
            <a:ext cx="4879247" cy="274637"/>
          </a:xfrm>
        </p:spPr>
        <p:txBody>
          <a:bodyPr/>
          <a:lstStyle/>
          <a:p>
            <a:endParaRPr lang="en-US"/>
          </a:p>
        </p:txBody>
      </p:sp>
    </p:spTree>
    <p:extLst>
      <p:ext uri="{BB962C8B-B14F-4D97-AF65-F5344CB8AC3E}">
        <p14:creationId xmlns:p14="http://schemas.microsoft.com/office/powerpoint/2010/main" val="1980455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endParaRPr lang="en-US"/>
          </a:p>
        </p:txBody>
      </p:sp>
      <p:sp>
        <p:nvSpPr>
          <p:cNvPr id="4" name="Content Placeholder 4"/>
          <p:cNvSpPr>
            <a:spLocks noGrp="1"/>
          </p:cNvSpPr>
          <p:nvPr>
            <p:ph sz="quarter" idx="11"/>
          </p:nvPr>
        </p:nvSpPr>
        <p:spPr>
          <a:xfrm>
            <a:off x="457200" y="1482728"/>
            <a:ext cx="8229600" cy="28924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6"/>
          <p:cNvSpPr>
            <a:spLocks noGrp="1"/>
          </p:cNvSpPr>
          <p:nvPr>
            <p:ph type="body" sz="quarter" idx="12" hasCustomPrompt="1"/>
          </p:nvPr>
        </p:nvSpPr>
        <p:spPr>
          <a:xfrm>
            <a:off x="457200" y="4439182"/>
            <a:ext cx="8229600" cy="277477"/>
          </a:xfrm>
        </p:spPr>
        <p:txBody>
          <a:bodyPr>
            <a:normAutofit/>
          </a:bodyPr>
          <a:lstStyle>
            <a:lvl1pPr marL="0" indent="0" algn="l">
              <a:buNone/>
              <a:defRPr sz="1200"/>
            </a:lvl1pPr>
            <a:lvl2pPr marL="359982" indent="0" algn="l">
              <a:buNone/>
              <a:defRPr/>
            </a:lvl2pPr>
            <a:lvl3pPr marL="719965" indent="0" algn="l">
              <a:buNone/>
              <a:defRPr/>
            </a:lvl3pPr>
            <a:lvl4pPr marL="1079946" indent="0" algn="l">
              <a:buNone/>
              <a:defRPr/>
            </a:lvl4pPr>
            <a:lvl5pPr marL="1439928" indent="0" algn="l">
              <a:buNone/>
              <a:defRPr/>
            </a:lvl5pPr>
          </a:lstStyle>
          <a:p>
            <a:pPr lvl="0"/>
            <a:r>
              <a:rPr lang="en-US"/>
              <a:t>Click to add caption</a:t>
            </a:r>
          </a:p>
        </p:txBody>
      </p:sp>
    </p:spTree>
    <p:extLst>
      <p:ext uri="{BB962C8B-B14F-4D97-AF65-F5344CB8AC3E}">
        <p14:creationId xmlns:p14="http://schemas.microsoft.com/office/powerpoint/2010/main" val="38021484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3819153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endParaRPr lang="en-US" sz="1051">
              <a:solidFill>
                <a:schemeClr val="tx1"/>
              </a:solidFill>
              <a:latin typeface="Times" pitchFamily="-32" charset="0"/>
            </a:endParaRPr>
          </a:p>
        </p:txBody>
      </p:sp>
    </p:spTree>
    <p:extLst>
      <p:ext uri="{BB962C8B-B14F-4D97-AF65-F5344CB8AC3E}">
        <p14:creationId xmlns:p14="http://schemas.microsoft.com/office/powerpoint/2010/main" val="710765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5"/>
          <p:cNvSpPr>
            <a:spLocks noGrp="1" noChangeArrowheads="1"/>
          </p:cNvSpPr>
          <p:nvPr>
            <p:ph type="ftr" sz="quarter" idx="10"/>
          </p:nvPr>
        </p:nvSpPr>
        <p:spPr>
          <a:ln/>
        </p:spPr>
        <p:txBody>
          <a:bodyPr/>
          <a:lstStyle>
            <a:lvl1pPr>
              <a:defRPr/>
            </a:lvl1pPr>
          </a:lstStyle>
          <a:p>
            <a:pPr>
              <a:defRPr/>
            </a:pPr>
            <a:endParaRPr lang="en-US" sz="1051">
              <a:solidFill>
                <a:schemeClr val="tx1"/>
              </a:solidFill>
              <a:latin typeface="Times" pitchFamily="-32" charset="0"/>
            </a:endParaRPr>
          </a:p>
        </p:txBody>
      </p:sp>
    </p:spTree>
    <p:extLst>
      <p:ext uri="{BB962C8B-B14F-4D97-AF65-F5344CB8AC3E}">
        <p14:creationId xmlns:p14="http://schemas.microsoft.com/office/powerpoint/2010/main" val="9036805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B913A-88A0-EE82-5DF5-5C1ADCE0692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7AE66C86-7CFE-E83C-1356-20A5063608BD}"/>
              </a:ext>
            </a:extLst>
          </p:cNvPr>
          <p:cNvSpPr>
            <a:spLocks noGrp="1"/>
          </p:cNvSpPr>
          <p:nvPr>
            <p:ph type="ftr" sz="quarter" idx="10"/>
          </p:nvPr>
        </p:nvSpPr>
        <p:spPr/>
        <p:txBody>
          <a:bodyPr/>
          <a:lstStyle/>
          <a:p>
            <a:endParaRPr lang="en-US"/>
          </a:p>
        </p:txBody>
      </p:sp>
      <p:sp>
        <p:nvSpPr>
          <p:cNvPr id="5" name="Content Placeholder 4">
            <a:extLst>
              <a:ext uri="{FF2B5EF4-FFF2-40B4-BE49-F238E27FC236}">
                <a16:creationId xmlns:a16="http://schemas.microsoft.com/office/drawing/2014/main" id="{F833865B-BE4C-A420-0832-DAA6A0898A68}"/>
              </a:ext>
            </a:extLst>
          </p:cNvPr>
          <p:cNvSpPr>
            <a:spLocks noGrp="1"/>
          </p:cNvSpPr>
          <p:nvPr>
            <p:ph idx="11"/>
          </p:nvPr>
        </p:nvSpPr>
        <p:spPr>
          <a:xfrm>
            <a:off x="457200" y="1516063"/>
            <a:ext cx="4032250" cy="3105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95E2E8E3-FE3A-03AA-D009-02EFFC394057}"/>
              </a:ext>
            </a:extLst>
          </p:cNvPr>
          <p:cNvSpPr>
            <a:spLocks noGrp="1"/>
          </p:cNvSpPr>
          <p:nvPr>
            <p:ph idx="12"/>
          </p:nvPr>
        </p:nvSpPr>
        <p:spPr>
          <a:xfrm>
            <a:off x="4652963" y="1516063"/>
            <a:ext cx="4032250" cy="3105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94300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9"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62660"/>
            <a:ext cx="8229600" cy="57123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515305"/>
            <a:ext cx="8229600" cy="31053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3"/>
          </p:nvPr>
        </p:nvSpPr>
        <p:spPr>
          <a:xfrm>
            <a:off x="457203" y="4767269"/>
            <a:ext cx="4879247" cy="274637"/>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Tree>
    <p:extLst>
      <p:ext uri="{BB962C8B-B14F-4D97-AF65-F5344CB8AC3E}">
        <p14:creationId xmlns:p14="http://schemas.microsoft.com/office/powerpoint/2010/main" val="5850366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4" r:id="rId4"/>
    <p:sldLayoutId id="2147483655" r:id="rId5"/>
    <p:sldLayoutId id="2147483656" r:id="rId6"/>
    <p:sldLayoutId id="2147483657" r:id="rId7"/>
  </p:sldLayoutIdLst>
  <p:hf hdr="0" ftr="0" dt="0"/>
  <p:txStyles>
    <p:titleStyle>
      <a:lvl1pPr algn="r" defTabSz="457178" rtl="0" eaLnBrk="1" latinLnBrk="0" hangingPunct="1">
        <a:spcBef>
          <a:spcPct val="0"/>
        </a:spcBef>
        <a:buNone/>
        <a:defRPr sz="2400" b="1" kern="1200">
          <a:solidFill>
            <a:schemeClr val="bg1"/>
          </a:solidFill>
          <a:latin typeface="+mj-lt"/>
          <a:ea typeface="+mj-ea"/>
          <a:cs typeface="+mj-cs"/>
        </a:defRPr>
      </a:lvl1pPr>
    </p:titleStyle>
    <p:bodyStyle>
      <a:lvl1pPr marL="359982" indent="-359982" algn="l" defTabSz="457178" rtl="0" eaLnBrk="1" latinLnBrk="0" hangingPunct="1">
        <a:spcBef>
          <a:spcPct val="20000"/>
        </a:spcBef>
        <a:buFont typeface="Arial"/>
        <a:buChar char="•"/>
        <a:defRPr sz="2200" kern="1200">
          <a:solidFill>
            <a:schemeClr val="tx1"/>
          </a:solidFill>
          <a:latin typeface="+mn-lt"/>
          <a:ea typeface="+mn-ea"/>
          <a:cs typeface="+mn-cs"/>
        </a:defRPr>
      </a:lvl1pPr>
      <a:lvl2pPr marL="719965" indent="-359982" algn="l" defTabSz="457178" rtl="0" eaLnBrk="1" latinLnBrk="0" hangingPunct="1">
        <a:spcBef>
          <a:spcPct val="20000"/>
        </a:spcBef>
        <a:buFont typeface="Arial"/>
        <a:buChar char="–"/>
        <a:defRPr sz="2000" kern="1200">
          <a:solidFill>
            <a:schemeClr val="tx1"/>
          </a:solidFill>
          <a:latin typeface="+mn-lt"/>
          <a:ea typeface="+mn-ea"/>
          <a:cs typeface="+mn-cs"/>
        </a:defRPr>
      </a:lvl2pPr>
      <a:lvl3pPr marL="1079946" indent="-359982" algn="l" defTabSz="457178" rtl="0" eaLnBrk="1" latinLnBrk="0" hangingPunct="1">
        <a:spcBef>
          <a:spcPct val="20000"/>
        </a:spcBef>
        <a:buFont typeface="Arial"/>
        <a:buChar char="•"/>
        <a:defRPr sz="1800" kern="1200">
          <a:solidFill>
            <a:schemeClr val="tx1"/>
          </a:solidFill>
          <a:latin typeface="+mn-lt"/>
          <a:ea typeface="+mn-ea"/>
          <a:cs typeface="+mn-cs"/>
        </a:defRPr>
      </a:lvl3pPr>
      <a:lvl4pPr marL="1439928" indent="-359982" algn="l" defTabSz="457178" rtl="0" eaLnBrk="1" latinLnBrk="0" hangingPunct="1">
        <a:spcBef>
          <a:spcPct val="20000"/>
        </a:spcBef>
        <a:buFont typeface="Arial"/>
        <a:buChar char="–"/>
        <a:defRPr sz="1600" kern="1200">
          <a:solidFill>
            <a:schemeClr val="tx1"/>
          </a:solidFill>
          <a:latin typeface="+mn-lt"/>
          <a:ea typeface="+mn-ea"/>
          <a:cs typeface="+mn-cs"/>
        </a:defRPr>
      </a:lvl4pPr>
      <a:lvl5pPr marL="1799910" indent="-359982" algn="l" defTabSz="457178" rtl="0" eaLnBrk="1" latinLnBrk="0" hangingPunct="1">
        <a:spcBef>
          <a:spcPct val="20000"/>
        </a:spcBef>
        <a:buFont typeface="Arial"/>
        <a:buChar char="»"/>
        <a:defRPr sz="1400" kern="1200">
          <a:solidFill>
            <a:schemeClr val="tx1"/>
          </a:solidFill>
          <a:latin typeface="+mn-lt"/>
          <a:ea typeface="+mn-ea"/>
          <a:cs typeface="+mn-cs"/>
        </a:defRPr>
      </a:lvl5pPr>
      <a:lvl6pPr marL="2514474" indent="-228589"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9"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4"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2"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hyperlink" Target="mailto:jaime.afonso@eco.cept.org"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hyperlink" Target="https://cept.org/eco"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cept.org/cept/cept-members-units-and-admission-year" TargetMode="External"/><Relationship Id="rId2" Type="http://schemas.openxmlformats.org/officeDocument/2006/relationships/hyperlink" Target="https://www.cept.org/cept/background" TargetMode="Externa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hyperlink" Target="https://cept.org/ecc/" TargetMode="External"/><Relationship Id="rId2" Type="http://schemas.openxmlformats.org/officeDocument/2006/relationships/image" Target="../media/image5.emf"/><Relationship Id="rId1" Type="http://schemas.openxmlformats.org/officeDocument/2006/relationships/slideLayout" Target="../slideLayouts/slideLayout5.xml"/><Relationship Id="rId5" Type="http://schemas.openxmlformats.org/officeDocument/2006/relationships/hyperlink" Target="https://cept.org/cerp/" TargetMode="External"/><Relationship Id="rId4" Type="http://schemas.openxmlformats.org/officeDocument/2006/relationships/hyperlink" Target="https://cept.org/com-itu/"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digital-strategy.ec.europa.eu/en/library/radio-spectrum-decisions" TargetMode="External"/><Relationship Id="rId2" Type="http://schemas.openxmlformats.org/officeDocument/2006/relationships/image" Target="../media/image6.png"/><Relationship Id="rId1" Type="http://schemas.openxmlformats.org/officeDocument/2006/relationships/slideLayout" Target="../slideLayouts/slideLayout6.xml"/><Relationship Id="rId6" Type="http://schemas.openxmlformats.org/officeDocument/2006/relationships/hyperlink" Target="https://www.etsi.org/" TargetMode="External"/><Relationship Id="rId5" Type="http://schemas.openxmlformats.org/officeDocument/2006/relationships/hyperlink" Target="https://docdb.cept.org/document/category/ECC_Decisions?status=ACTIVE" TargetMode="External"/><Relationship Id="rId4" Type="http://schemas.openxmlformats.org/officeDocument/2006/relationships/hyperlink" Target="https://docdb.cept.org/document/category/CEPT_Reports?status=ACTIVE"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https://cept.org/ecc/tools-and-services/ecc-questionnaires/list-of-finalised-questionnaires" TargetMode="External"/><Relationship Id="rId13" Type="http://schemas.openxmlformats.org/officeDocument/2006/relationships/image" Target="../media/image7.png"/><Relationship Id="rId3" Type="http://schemas.openxmlformats.org/officeDocument/2006/relationships/hyperlink" Target="https://cept.org/com-itu" TargetMode="External"/><Relationship Id="rId7" Type="http://schemas.openxmlformats.org/officeDocument/2006/relationships/hyperlink" Target="https://cept.org/ecc/tools-and-services/ecc-consultation" TargetMode="External"/><Relationship Id="rId12" Type="http://schemas.openxmlformats.org/officeDocument/2006/relationships/hyperlink" Target="https://cept.org/ecc/mous-and-lous-between-cept-ecc-former-erc-and-other-organisations" TargetMode="External"/><Relationship Id="rId2" Type="http://schemas.openxmlformats.org/officeDocument/2006/relationships/hyperlink" Target="https://cept.org/cept" TargetMode="External"/><Relationship Id="rId1" Type="http://schemas.openxmlformats.org/officeDocument/2006/relationships/slideLayout" Target="../slideLayouts/slideLayout6.xml"/><Relationship Id="rId6" Type="http://schemas.openxmlformats.org/officeDocument/2006/relationships/hyperlink" Target="https://ecowiki.atlassian.net/wiki/spaces/CW/overview" TargetMode="External"/><Relationship Id="rId11" Type="http://schemas.openxmlformats.org/officeDocument/2006/relationships/hyperlink" Target="https://cept.org/documents/ecc/87720/ecc-25-006_eco-bulletin-on-other-regions-february-2025" TargetMode="External"/><Relationship Id="rId5" Type="http://schemas.openxmlformats.org/officeDocument/2006/relationships/hyperlink" Target="https://cept.org/ecc" TargetMode="External"/><Relationship Id="rId10" Type="http://schemas.openxmlformats.org/officeDocument/2006/relationships/hyperlink" Target="https://cept.org/ecc/news/ecc-news-february-2025" TargetMode="External"/><Relationship Id="rId4" Type="http://schemas.openxmlformats.org/officeDocument/2006/relationships/hyperlink" Target="https://cept.org/cerp" TargetMode="External"/><Relationship Id="rId9" Type="http://schemas.openxmlformats.org/officeDocument/2006/relationships/hyperlink" Target="https://cept.org/ecc/ecc-newsletters"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seamcat.org/" TargetMode="External"/><Relationship Id="rId7" Type="http://schemas.openxmlformats.org/officeDocument/2006/relationships/image" Target="../media/image8.png"/><Relationship Id="rId2" Type="http://schemas.openxmlformats.org/officeDocument/2006/relationships/hyperlink" Target="https://eccwp.cept.org/" TargetMode="External"/><Relationship Id="rId1" Type="http://schemas.openxmlformats.org/officeDocument/2006/relationships/slideLayout" Target="../slideLayouts/slideLayout6.xml"/><Relationship Id="rId6" Type="http://schemas.openxmlformats.org/officeDocument/2006/relationships/hyperlink" Target="https://cept.org/eco/eco-in-brief/eco-annual-report" TargetMode="External"/><Relationship Id="rId5" Type="http://schemas.openxmlformats.org/officeDocument/2006/relationships/hyperlink" Target="https://docdb.cept.org/home" TargetMode="External"/><Relationship Id="rId4" Type="http://schemas.openxmlformats.org/officeDocument/2006/relationships/hyperlink" Target="https://efis.cept.or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5">
            <a:extLst>
              <a:ext uri="{FF2B5EF4-FFF2-40B4-BE49-F238E27FC236}">
                <a16:creationId xmlns:a16="http://schemas.microsoft.com/office/drawing/2014/main" id="{A3E32793-15AF-BD43-3B1A-23E90918B3A5}"/>
              </a:ext>
            </a:extLst>
          </p:cNvPr>
          <p:cNvSpPr>
            <a:spLocks noGrp="1" noChangeArrowheads="1"/>
          </p:cNvSpPr>
          <p:nvPr>
            <p:ph type="body" sz="quarter" idx="10"/>
          </p:nvPr>
        </p:nvSpPr>
        <p:spPr>
          <a:xfrm>
            <a:off x="2520390" y="2133600"/>
            <a:ext cx="6530975" cy="705036"/>
          </a:xfrm>
        </p:spPr>
        <p:txBody>
          <a:bodyPr vert="horz" lIns="91440" tIns="45720" rIns="91440" bIns="45720" rtlCol="0" anchor="t">
            <a:normAutofit fontScale="92500" lnSpcReduction="20000"/>
          </a:bodyPr>
          <a:lstStyle/>
          <a:p>
            <a:r>
              <a:rPr lang="en-US" sz="2400" dirty="0"/>
              <a:t>Session 1 </a:t>
            </a:r>
            <a:endParaRPr lang="en-GB" dirty="0"/>
          </a:p>
          <a:p>
            <a:r>
              <a:rPr lang="en-US" sz="2400" dirty="0"/>
              <a:t>Introduction to ECO and CEPT</a:t>
            </a:r>
            <a:endParaRPr lang="en-GB" dirty="0">
              <a:cs typeface="Arial"/>
            </a:endParaRPr>
          </a:p>
        </p:txBody>
      </p:sp>
      <p:sp>
        <p:nvSpPr>
          <p:cNvPr id="4" name="Text Placeholder 3">
            <a:extLst>
              <a:ext uri="{FF2B5EF4-FFF2-40B4-BE49-F238E27FC236}">
                <a16:creationId xmlns:a16="http://schemas.microsoft.com/office/drawing/2014/main" id="{9E4A20EE-88EB-8AF2-104F-E6DB3AF20A4E}"/>
              </a:ext>
            </a:extLst>
          </p:cNvPr>
          <p:cNvSpPr>
            <a:spLocks noGrp="1"/>
          </p:cNvSpPr>
          <p:nvPr>
            <p:ph type="body" sz="quarter" idx="11"/>
          </p:nvPr>
        </p:nvSpPr>
        <p:spPr>
          <a:xfrm>
            <a:off x="2443205" y="2784481"/>
            <a:ext cx="6530975" cy="320675"/>
          </a:xfrm>
        </p:spPr>
        <p:txBody>
          <a:bodyPr vert="horz" lIns="91440" tIns="45720" rIns="91440" bIns="45720" rtlCol="0" anchor="t">
            <a:noAutofit/>
          </a:bodyPr>
          <a:lstStyle/>
          <a:p>
            <a:r>
              <a:rPr lang="en-US" dirty="0">
                <a:cs typeface="Arial"/>
              </a:rPr>
              <a:t>Presented by Jaime Afonso</a:t>
            </a:r>
            <a:endParaRPr lang="en-US" dirty="0"/>
          </a:p>
        </p:txBody>
      </p:sp>
      <p:sp>
        <p:nvSpPr>
          <p:cNvPr id="5" name="Rectangle 4">
            <a:extLst>
              <a:ext uri="{FF2B5EF4-FFF2-40B4-BE49-F238E27FC236}">
                <a16:creationId xmlns:a16="http://schemas.microsoft.com/office/drawing/2014/main" id="{1130595E-D899-B9D0-3483-01B4CAA1F57E}"/>
              </a:ext>
            </a:extLst>
          </p:cNvPr>
          <p:cNvSpPr/>
          <p:nvPr/>
        </p:nvSpPr>
        <p:spPr>
          <a:xfrm>
            <a:off x="3024133" y="4487977"/>
            <a:ext cx="5993507" cy="600164"/>
          </a:xfrm>
          <a:prstGeom prst="rect">
            <a:avLst/>
          </a:prstGeom>
        </p:spPr>
        <p:txBody>
          <a:bodyPr wrap="square">
            <a:spAutoFit/>
          </a:bodyPr>
          <a:lstStyle>
            <a:defPPr>
              <a:defRPr lang="en-US"/>
            </a:defPPr>
            <a:lvl1pPr algn="l" rtl="0" eaLnBrk="0" fontAlgn="base" hangingPunct="0">
              <a:spcBef>
                <a:spcPct val="0"/>
              </a:spcBef>
              <a:spcAft>
                <a:spcPct val="0"/>
              </a:spcAft>
              <a:defRPr sz="2200" kern="1200">
                <a:solidFill>
                  <a:srgbClr val="000000"/>
                </a:solidFill>
                <a:latin typeface="Arial" pitchFamily="34" charset="0"/>
                <a:ea typeface="ＭＳ Ｐゴシック" pitchFamily="34" charset="-128"/>
              </a:defRPr>
            </a:lvl1pPr>
            <a:lvl2pPr marL="457200" algn="l" rtl="0" eaLnBrk="0" fontAlgn="base" hangingPunct="0">
              <a:spcBef>
                <a:spcPct val="0"/>
              </a:spcBef>
              <a:spcAft>
                <a:spcPct val="0"/>
              </a:spcAft>
              <a:defRPr sz="2200" kern="1200">
                <a:solidFill>
                  <a:srgbClr val="000000"/>
                </a:solidFill>
                <a:latin typeface="Arial" pitchFamily="34" charset="0"/>
                <a:ea typeface="ＭＳ Ｐゴシック" pitchFamily="34" charset="-128"/>
              </a:defRPr>
            </a:lvl2pPr>
            <a:lvl3pPr marL="914400" algn="l" rtl="0" eaLnBrk="0" fontAlgn="base" hangingPunct="0">
              <a:spcBef>
                <a:spcPct val="0"/>
              </a:spcBef>
              <a:spcAft>
                <a:spcPct val="0"/>
              </a:spcAft>
              <a:defRPr sz="2200" kern="1200">
                <a:solidFill>
                  <a:srgbClr val="000000"/>
                </a:solidFill>
                <a:latin typeface="Arial" pitchFamily="34" charset="0"/>
                <a:ea typeface="ＭＳ Ｐゴシック" pitchFamily="34" charset="-128"/>
              </a:defRPr>
            </a:lvl3pPr>
            <a:lvl4pPr marL="1371600" algn="l" rtl="0" eaLnBrk="0" fontAlgn="base" hangingPunct="0">
              <a:spcBef>
                <a:spcPct val="0"/>
              </a:spcBef>
              <a:spcAft>
                <a:spcPct val="0"/>
              </a:spcAft>
              <a:defRPr sz="2200" kern="1200">
                <a:solidFill>
                  <a:srgbClr val="000000"/>
                </a:solidFill>
                <a:latin typeface="Arial" pitchFamily="34" charset="0"/>
                <a:ea typeface="ＭＳ Ｐゴシック" pitchFamily="34" charset="-128"/>
              </a:defRPr>
            </a:lvl4pPr>
            <a:lvl5pPr marL="1828800" algn="l" rtl="0" eaLnBrk="0" fontAlgn="base" hangingPunct="0">
              <a:spcBef>
                <a:spcPct val="0"/>
              </a:spcBef>
              <a:spcAft>
                <a:spcPct val="0"/>
              </a:spcAft>
              <a:defRPr sz="2200" kern="1200">
                <a:solidFill>
                  <a:srgbClr val="000000"/>
                </a:solidFill>
                <a:latin typeface="Arial" pitchFamily="34" charset="0"/>
                <a:ea typeface="ＭＳ Ｐゴシック" pitchFamily="34" charset="-128"/>
              </a:defRPr>
            </a:lvl5pPr>
            <a:lvl6pPr marL="2286000" algn="l" defTabSz="914400" rtl="0" eaLnBrk="1" latinLnBrk="0" hangingPunct="1">
              <a:defRPr sz="2200" kern="1200">
                <a:solidFill>
                  <a:srgbClr val="000000"/>
                </a:solidFill>
                <a:latin typeface="Arial" pitchFamily="34" charset="0"/>
                <a:ea typeface="ＭＳ Ｐゴシック" pitchFamily="34" charset="-128"/>
              </a:defRPr>
            </a:lvl6pPr>
            <a:lvl7pPr marL="2743200" algn="l" defTabSz="914400" rtl="0" eaLnBrk="1" latinLnBrk="0" hangingPunct="1">
              <a:defRPr sz="2200" kern="1200">
                <a:solidFill>
                  <a:srgbClr val="000000"/>
                </a:solidFill>
                <a:latin typeface="Arial" pitchFamily="34" charset="0"/>
                <a:ea typeface="ＭＳ Ｐゴシック" pitchFamily="34" charset="-128"/>
              </a:defRPr>
            </a:lvl7pPr>
            <a:lvl8pPr marL="3200400" algn="l" defTabSz="914400" rtl="0" eaLnBrk="1" latinLnBrk="0" hangingPunct="1">
              <a:defRPr sz="2200" kern="1200">
                <a:solidFill>
                  <a:srgbClr val="000000"/>
                </a:solidFill>
                <a:latin typeface="Arial" pitchFamily="34" charset="0"/>
                <a:ea typeface="ＭＳ Ｐゴシック" pitchFamily="34" charset="-128"/>
              </a:defRPr>
            </a:lvl8pPr>
            <a:lvl9pPr marL="3657600" algn="l" defTabSz="914400" rtl="0" eaLnBrk="1" latinLnBrk="0" hangingPunct="1">
              <a:defRPr sz="2200" kern="1200">
                <a:solidFill>
                  <a:srgbClr val="000000"/>
                </a:solidFill>
                <a:latin typeface="Arial" pitchFamily="34" charset="0"/>
                <a:ea typeface="ＭＳ Ｐゴシック" pitchFamily="34" charset="-128"/>
              </a:defRPr>
            </a:lvl9pPr>
          </a:lstStyle>
          <a:p>
            <a:pPr lvl="0" algn="r"/>
            <a:r>
              <a:rPr lang="en-US" sz="1100" b="1" kern="0" dirty="0">
                <a:solidFill>
                  <a:srgbClr val="808080"/>
                </a:solidFill>
              </a:rPr>
              <a:t>CEPT workshop on Spectrum, Numbering, ITU Policy, and Postal Regulation</a:t>
            </a:r>
          </a:p>
          <a:p>
            <a:pPr lvl="0" algn="r"/>
            <a:r>
              <a:rPr lang="en-GB" sz="1100" b="1" kern="0" dirty="0">
                <a:solidFill>
                  <a:srgbClr val="808080"/>
                </a:solidFill>
              </a:rPr>
              <a:t>European Communications Office, 20-21 March 2025</a:t>
            </a:r>
          </a:p>
          <a:p>
            <a:pPr lvl="0" algn="r"/>
            <a:endParaRPr lang="en-GB" sz="1100" b="1" kern="0" dirty="0">
              <a:solidFill>
                <a:srgbClr val="808080"/>
              </a:solidFill>
            </a:endParaRPr>
          </a:p>
        </p:txBody>
      </p:sp>
    </p:spTree>
    <p:extLst>
      <p:ext uri="{BB962C8B-B14F-4D97-AF65-F5344CB8AC3E}">
        <p14:creationId xmlns:p14="http://schemas.microsoft.com/office/powerpoint/2010/main" val="23184188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5E0791-2091-1178-DD7F-DB4FD58A49CE}"/>
              </a:ext>
            </a:extLst>
          </p:cNvPr>
          <p:cNvSpPr>
            <a:spLocks noGrp="1"/>
          </p:cNvSpPr>
          <p:nvPr>
            <p:ph type="title"/>
          </p:nvPr>
        </p:nvSpPr>
        <p:spPr/>
        <p:txBody>
          <a:bodyPr/>
          <a:lstStyle/>
          <a:p>
            <a:r>
              <a:rPr lang="en-US" dirty="0"/>
              <a:t>Benefits of joining the ECO Convention</a:t>
            </a:r>
            <a:endParaRPr lang="en-DK" dirty="0"/>
          </a:p>
        </p:txBody>
      </p:sp>
      <p:sp>
        <p:nvSpPr>
          <p:cNvPr id="7" name="Content Placeholder 50">
            <a:extLst>
              <a:ext uri="{FF2B5EF4-FFF2-40B4-BE49-F238E27FC236}">
                <a16:creationId xmlns:a16="http://schemas.microsoft.com/office/drawing/2014/main" id="{528CA731-4BCE-A858-B99D-075B34BE5BF5}"/>
              </a:ext>
            </a:extLst>
          </p:cNvPr>
          <p:cNvSpPr txBox="1">
            <a:spLocks/>
          </p:cNvSpPr>
          <p:nvPr/>
        </p:nvSpPr>
        <p:spPr>
          <a:xfrm>
            <a:off x="254555" y="1533089"/>
            <a:ext cx="8634890" cy="3104225"/>
          </a:xfrm>
          <a:prstGeom prst="rect">
            <a:avLst/>
          </a:prstGeom>
        </p:spPr>
        <p:txBody>
          <a:bodyPr>
            <a:noAutofit/>
          </a:bodyPr>
          <a:lstStyle>
            <a:lvl1pPr marL="359982" indent="-359982" algn="l" defTabSz="457178" rtl="0" eaLnBrk="1" latinLnBrk="0" hangingPunct="1">
              <a:spcBef>
                <a:spcPct val="20000"/>
              </a:spcBef>
              <a:buFont typeface="Arial"/>
              <a:buChar char="•"/>
              <a:defRPr sz="2200" kern="1200">
                <a:solidFill>
                  <a:schemeClr val="tx1"/>
                </a:solidFill>
                <a:latin typeface="+mn-lt"/>
                <a:ea typeface="+mn-ea"/>
                <a:cs typeface="+mn-cs"/>
              </a:defRPr>
            </a:lvl1pPr>
            <a:lvl2pPr marL="719965" indent="-359982" algn="l" defTabSz="457178" rtl="0" eaLnBrk="1" latinLnBrk="0" hangingPunct="1">
              <a:spcBef>
                <a:spcPct val="20000"/>
              </a:spcBef>
              <a:buFont typeface="Arial"/>
              <a:buChar char="–"/>
              <a:defRPr sz="2000" kern="1200">
                <a:solidFill>
                  <a:schemeClr val="tx1"/>
                </a:solidFill>
                <a:latin typeface="+mn-lt"/>
                <a:ea typeface="+mn-ea"/>
                <a:cs typeface="+mn-cs"/>
              </a:defRPr>
            </a:lvl2pPr>
            <a:lvl3pPr marL="1079946" indent="-359982" algn="l" defTabSz="457178" rtl="0" eaLnBrk="1" latinLnBrk="0" hangingPunct="1">
              <a:spcBef>
                <a:spcPct val="20000"/>
              </a:spcBef>
              <a:buFont typeface="Arial"/>
              <a:buChar char="•"/>
              <a:defRPr sz="1800" kern="1200">
                <a:solidFill>
                  <a:schemeClr val="tx1"/>
                </a:solidFill>
                <a:latin typeface="+mn-lt"/>
                <a:ea typeface="+mn-ea"/>
                <a:cs typeface="+mn-cs"/>
              </a:defRPr>
            </a:lvl3pPr>
            <a:lvl4pPr marL="1439928" indent="-359982" algn="l" defTabSz="457178" rtl="0" eaLnBrk="1" latinLnBrk="0" hangingPunct="1">
              <a:spcBef>
                <a:spcPct val="20000"/>
              </a:spcBef>
              <a:buFont typeface="Arial"/>
              <a:buChar char="–"/>
              <a:defRPr sz="1600" kern="1200">
                <a:solidFill>
                  <a:schemeClr val="tx1"/>
                </a:solidFill>
                <a:latin typeface="+mn-lt"/>
                <a:ea typeface="+mn-ea"/>
                <a:cs typeface="+mn-cs"/>
              </a:defRPr>
            </a:lvl4pPr>
            <a:lvl5pPr marL="1799910" indent="-359982" algn="l" defTabSz="457178" rtl="0" eaLnBrk="1" latinLnBrk="0" hangingPunct="1">
              <a:spcBef>
                <a:spcPct val="20000"/>
              </a:spcBef>
              <a:buFont typeface="Arial"/>
              <a:buChar char="»"/>
              <a:defRPr sz="1400" kern="1200">
                <a:solidFill>
                  <a:schemeClr val="tx1"/>
                </a:solidFill>
                <a:latin typeface="+mn-lt"/>
                <a:ea typeface="+mn-ea"/>
                <a:cs typeface="+mn-cs"/>
              </a:defRPr>
            </a:lvl5pPr>
            <a:lvl6pPr marL="2514474" indent="-228589"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9"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8" rtl="0" eaLnBrk="1" latinLnBrk="0" hangingPunct="1">
              <a:spcBef>
                <a:spcPct val="20000"/>
              </a:spcBef>
              <a:buFont typeface="Arial"/>
              <a:buChar char="•"/>
              <a:defRPr sz="2000" kern="1200">
                <a:solidFill>
                  <a:schemeClr val="tx1"/>
                </a:solidFill>
                <a:latin typeface="+mn-lt"/>
                <a:ea typeface="+mn-ea"/>
                <a:cs typeface="+mn-cs"/>
              </a:defRPr>
            </a:lvl9pPr>
          </a:lstStyle>
          <a:p>
            <a:pPr marL="359982" lvl="2">
              <a:lnSpc>
                <a:spcPct val="110000"/>
              </a:lnSpc>
              <a:spcBef>
                <a:spcPts val="600"/>
              </a:spcBef>
              <a:buClr>
                <a:srgbClr val="FF0000"/>
              </a:buClr>
            </a:pPr>
            <a:r>
              <a:rPr lang="en-US" sz="1300" b="1" dirty="0">
                <a:solidFill>
                  <a:srgbClr val="333399"/>
                </a:solidFill>
                <a:latin typeface="Arial" panose="020B0604020202020204" pitchFamily="34" charset="0"/>
                <a:cs typeface="Arial" panose="020B0604020202020204" pitchFamily="34" charset="0"/>
              </a:rPr>
              <a:t>Strategic policy influence</a:t>
            </a:r>
            <a:r>
              <a:rPr lang="en-US" sz="1300" dirty="0">
                <a:solidFill>
                  <a:srgbClr val="333399"/>
                </a:solidFill>
                <a:latin typeface="Arial" panose="020B0604020202020204" pitchFamily="34" charset="0"/>
                <a:cs typeface="Arial" panose="020B0604020202020204" pitchFamily="34" charset="0"/>
              </a:rPr>
              <a:t>: Members have a voice in all strategic decisions to ensure that the objectives of the </a:t>
            </a:r>
            <a:r>
              <a:rPr lang="en-US" sz="1300" dirty="0" err="1">
                <a:solidFill>
                  <a:srgbClr val="333399"/>
                </a:solidFill>
                <a:latin typeface="Arial" panose="020B0604020202020204" pitchFamily="34" charset="0"/>
                <a:cs typeface="Arial" panose="020B0604020202020204" pitchFamily="34" charset="0"/>
              </a:rPr>
              <a:t>organisation</a:t>
            </a:r>
            <a:r>
              <a:rPr lang="en-US" sz="1300" dirty="0">
                <a:solidFill>
                  <a:srgbClr val="333399"/>
                </a:solidFill>
                <a:latin typeface="Arial" panose="020B0604020202020204" pitchFamily="34" charset="0"/>
                <a:cs typeface="Arial" panose="020B0604020202020204" pitchFamily="34" charset="0"/>
              </a:rPr>
              <a:t> as a whole are met. In this regard the ECO assists and advises the CEPT Presidency and the CEPT Committees inter alia for proposing a work </a:t>
            </a:r>
            <a:r>
              <a:rPr lang="en-US" sz="1300" dirty="0" err="1">
                <a:solidFill>
                  <a:srgbClr val="333399"/>
                </a:solidFill>
                <a:latin typeface="Arial" panose="020B0604020202020204" pitchFamily="34" charset="0"/>
                <a:cs typeface="Arial" panose="020B0604020202020204" pitchFamily="34" charset="0"/>
              </a:rPr>
              <a:t>programme</a:t>
            </a:r>
            <a:r>
              <a:rPr lang="en-US" sz="1300" dirty="0">
                <a:solidFill>
                  <a:srgbClr val="333399"/>
                </a:solidFill>
                <a:latin typeface="Arial" panose="020B0604020202020204" pitchFamily="34" charset="0"/>
                <a:cs typeface="Arial" panose="020B0604020202020204" pitchFamily="34" charset="0"/>
              </a:rPr>
              <a:t> for CEPT. This influence is crucial for driving </a:t>
            </a:r>
            <a:r>
              <a:rPr lang="en-US" sz="1300" dirty="0" err="1">
                <a:solidFill>
                  <a:srgbClr val="333399"/>
                </a:solidFill>
                <a:latin typeface="Arial" panose="020B0604020202020204" pitchFamily="34" charset="0"/>
                <a:cs typeface="Arial" panose="020B0604020202020204" pitchFamily="34" charset="0"/>
              </a:rPr>
              <a:t>harmonised</a:t>
            </a:r>
            <a:r>
              <a:rPr lang="en-US" sz="1300" dirty="0">
                <a:solidFill>
                  <a:srgbClr val="333399"/>
                </a:solidFill>
                <a:latin typeface="Arial" panose="020B0604020202020204" pitchFamily="34" charset="0"/>
                <a:cs typeface="Arial" panose="020B0604020202020204" pitchFamily="34" charset="0"/>
              </a:rPr>
              <a:t> regulations that facilitate a cohesive and dynamic market across Europe. ECO members shape critical decisions and contribute to policy formulation that aligns with both national and regional interests. </a:t>
            </a:r>
          </a:p>
          <a:p>
            <a:pPr marL="359982" lvl="2">
              <a:lnSpc>
                <a:spcPct val="110000"/>
              </a:lnSpc>
              <a:spcBef>
                <a:spcPts val="600"/>
              </a:spcBef>
              <a:buClr>
                <a:srgbClr val="FF0000"/>
              </a:buClr>
            </a:pPr>
            <a:r>
              <a:rPr lang="en-US" sz="1300" b="1" dirty="0">
                <a:solidFill>
                  <a:srgbClr val="333399"/>
                </a:solidFill>
                <a:latin typeface="Arial" panose="020B0604020202020204" pitchFamily="34" charset="0"/>
                <a:cs typeface="Arial" panose="020B0604020202020204" pitchFamily="34" charset="0"/>
              </a:rPr>
              <a:t>Resource sharing</a:t>
            </a:r>
            <a:r>
              <a:rPr lang="en-US" sz="1300" dirty="0">
                <a:solidFill>
                  <a:srgbClr val="333399"/>
                </a:solidFill>
                <a:latin typeface="Arial" panose="020B0604020202020204" pitchFamily="34" charset="0"/>
                <a:cs typeface="Arial" panose="020B0604020202020204" pitchFamily="34" charset="0"/>
              </a:rPr>
              <a:t>: Members determine the availability and distribution of funds to ensure a successful and efficient running of the CEPT and the ECO and that the services offered by the ECO serve best members needs. Members gain opportunities for sharing best practices, technical knowledge, and resources among member countries for the advancement of telecommunications infrastructure.</a:t>
            </a:r>
          </a:p>
          <a:p>
            <a:pPr marL="359982" lvl="2">
              <a:lnSpc>
                <a:spcPct val="110000"/>
              </a:lnSpc>
              <a:spcBef>
                <a:spcPts val="600"/>
              </a:spcBef>
              <a:buClr>
                <a:srgbClr val="FF0000"/>
              </a:buClr>
            </a:pPr>
            <a:r>
              <a:rPr lang="en-US" sz="1300" b="1" dirty="0">
                <a:solidFill>
                  <a:srgbClr val="333399"/>
                </a:solidFill>
                <a:latin typeface="Arial" panose="020B0604020202020204" pitchFamily="34" charset="0"/>
                <a:cs typeface="Arial" panose="020B0604020202020204" pitchFamily="34" charset="0"/>
              </a:rPr>
              <a:t>Capacity building: </a:t>
            </a:r>
            <a:r>
              <a:rPr lang="en-US" sz="1300" dirty="0">
                <a:solidFill>
                  <a:srgbClr val="333399"/>
                </a:solidFill>
                <a:latin typeface="Arial" panose="020B0604020202020204" pitchFamily="34" charset="0"/>
                <a:cs typeface="Arial" panose="020B0604020202020204" pitchFamily="34" charset="0"/>
              </a:rPr>
              <a:t>Citizens of the countries of the ECO Convention are entitled to apply for posts at the ECO. The expert posts in the ECO are subject to a rotation system with a maximum term of duty of eight years. The ECO Council appoints the Director and the staff of the ECO. </a:t>
            </a:r>
          </a:p>
          <a:p>
            <a:pPr marL="359982" lvl="2">
              <a:lnSpc>
                <a:spcPct val="110000"/>
              </a:lnSpc>
              <a:spcBef>
                <a:spcPts val="600"/>
              </a:spcBef>
              <a:buClr>
                <a:srgbClr val="FF0000"/>
              </a:buClr>
            </a:pPr>
            <a:r>
              <a:rPr lang="en-US" sz="1300" dirty="0">
                <a:solidFill>
                  <a:srgbClr val="333399"/>
                </a:solidFill>
                <a:latin typeface="Arial" panose="020B0604020202020204" pitchFamily="34" charset="0"/>
                <a:cs typeface="Arial" panose="020B0604020202020204" pitchFamily="34" charset="0"/>
              </a:rPr>
              <a:t>All strategic decisions concerning the ECO are taken by the members of the ECO Convention and not by the whole CEPT. CEPT members wanting to benefit fully from CEPT should consider signing the ECO Convention.</a:t>
            </a:r>
            <a:endParaRPr lang="en-DK" sz="1300" dirty="0">
              <a:solidFill>
                <a:srgbClr val="333399"/>
              </a:solidFill>
              <a:latin typeface="Arial" panose="020B0604020202020204" pitchFamily="34" charset="0"/>
              <a:cs typeface="Arial" panose="020B0604020202020204" pitchFamily="34" charset="0"/>
            </a:endParaRPr>
          </a:p>
          <a:p>
            <a:pPr marL="359982" lvl="2">
              <a:lnSpc>
                <a:spcPct val="110000"/>
              </a:lnSpc>
              <a:spcBef>
                <a:spcPts val="600"/>
              </a:spcBef>
              <a:buClr>
                <a:srgbClr val="FF0000"/>
              </a:buClr>
            </a:pPr>
            <a:endParaRPr lang="en-US" sz="1300" dirty="0">
              <a:solidFill>
                <a:srgbClr val="333399"/>
              </a:solidFill>
              <a:latin typeface="Arial" panose="020B0604020202020204" pitchFamily="34" charset="0"/>
              <a:cs typeface="Arial" panose="020B0604020202020204" pitchFamily="34" charset="0"/>
            </a:endParaRPr>
          </a:p>
          <a:p>
            <a:pPr marL="0" indent="0">
              <a:buNone/>
            </a:pPr>
            <a:endParaRPr lang="en-US" sz="1300" dirty="0">
              <a:solidFill>
                <a:srgbClr val="33339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73713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0246B1B6-FF0B-7C33-AF9E-EC7AB3AC4AA6}"/>
              </a:ext>
            </a:extLst>
          </p:cNvPr>
          <p:cNvSpPr>
            <a:spLocks noGrp="1"/>
          </p:cNvSpPr>
          <p:nvPr>
            <p:ph type="body" sz="quarter" idx="10"/>
          </p:nvPr>
        </p:nvSpPr>
        <p:spPr/>
        <p:txBody>
          <a:bodyPr/>
          <a:lstStyle/>
          <a:p>
            <a:r>
              <a:rPr lang="en-US" dirty="0"/>
              <a:t>Thank you for your attention! </a:t>
            </a:r>
            <a:endParaRPr lang="en-DK" dirty="0"/>
          </a:p>
        </p:txBody>
      </p:sp>
      <p:sp>
        <p:nvSpPr>
          <p:cNvPr id="10" name="Text Placeholder 9">
            <a:extLst>
              <a:ext uri="{FF2B5EF4-FFF2-40B4-BE49-F238E27FC236}">
                <a16:creationId xmlns:a16="http://schemas.microsoft.com/office/drawing/2014/main" id="{93AAA5D3-7816-5143-B7AA-CA4317C63F99}"/>
              </a:ext>
            </a:extLst>
          </p:cNvPr>
          <p:cNvSpPr>
            <a:spLocks noGrp="1"/>
          </p:cNvSpPr>
          <p:nvPr>
            <p:ph type="body" sz="quarter" idx="11"/>
          </p:nvPr>
        </p:nvSpPr>
        <p:spPr/>
        <p:txBody>
          <a:bodyPr/>
          <a:lstStyle/>
          <a:p>
            <a:r>
              <a:rPr lang="en-US" sz="1800" b="1" dirty="0">
                <a:solidFill>
                  <a:schemeClr val="bg1"/>
                </a:solidFill>
              </a:rPr>
              <a:t>Questions? </a:t>
            </a:r>
            <a:endParaRPr lang="en-DK" sz="1800" b="1" dirty="0">
              <a:solidFill>
                <a:schemeClr val="bg1"/>
              </a:solidFill>
            </a:endParaRPr>
          </a:p>
        </p:txBody>
      </p:sp>
      <p:graphicFrame>
        <p:nvGraphicFramePr>
          <p:cNvPr id="15" name="Table 14">
            <a:extLst>
              <a:ext uri="{FF2B5EF4-FFF2-40B4-BE49-F238E27FC236}">
                <a16:creationId xmlns:a16="http://schemas.microsoft.com/office/drawing/2014/main" id="{718B7129-3EF6-CD12-B4B5-13B0034163CE}"/>
              </a:ext>
            </a:extLst>
          </p:cNvPr>
          <p:cNvGraphicFramePr>
            <a:graphicFrameLocks noGrp="1"/>
          </p:cNvGraphicFramePr>
          <p:nvPr>
            <p:extLst>
              <p:ext uri="{D42A27DB-BD31-4B8C-83A1-F6EECF244321}">
                <p14:modId xmlns:p14="http://schemas.microsoft.com/office/powerpoint/2010/main" val="2225340833"/>
              </p:ext>
            </p:extLst>
          </p:nvPr>
        </p:nvGraphicFramePr>
        <p:xfrm>
          <a:off x="7054755" y="4620792"/>
          <a:ext cx="1897694" cy="502920"/>
        </p:xfrm>
        <a:graphic>
          <a:graphicData uri="http://schemas.openxmlformats.org/drawingml/2006/table">
            <a:tbl>
              <a:tblPr firstRow="1" bandRow="1">
                <a:tableStyleId>{2D5ABB26-0587-4C30-8999-92F81FD0307C}</a:tableStyleId>
              </a:tblPr>
              <a:tblGrid>
                <a:gridCol w="1897694">
                  <a:extLst>
                    <a:ext uri="{9D8B030D-6E8A-4147-A177-3AD203B41FA5}">
                      <a16:colId xmlns:a16="http://schemas.microsoft.com/office/drawing/2014/main" val="4021099637"/>
                    </a:ext>
                  </a:extLst>
                </a:gridCol>
              </a:tblGrid>
              <a:tr h="143169">
                <a:tc>
                  <a:txBody>
                    <a:bodyPr/>
                    <a:lstStyle/>
                    <a:p>
                      <a:pPr algn="l">
                        <a:buNone/>
                      </a:pPr>
                      <a:r>
                        <a:rPr lang="en-US" sz="1100" b="1" kern="100" dirty="0">
                          <a:solidFill>
                            <a:srgbClr val="000000"/>
                          </a:solidFill>
                          <a:effectLst/>
                          <a:latin typeface="+mn-lt"/>
                          <a:ea typeface="Times New Roman" panose="02020603050405020304" pitchFamily="18" charset="0"/>
                          <a:cs typeface="Aptos" panose="020B0004020202020204" pitchFamily="34" charset="0"/>
                        </a:rPr>
                        <a:t>Jaime Afonso</a:t>
                      </a:r>
                      <a:endParaRPr lang="en-DK" sz="1100" b="1" kern="100" dirty="0">
                        <a:solidFill>
                          <a:srgbClr val="000000"/>
                        </a:solidFill>
                        <a:effectLst/>
                        <a:latin typeface="+mn-lt"/>
                        <a:ea typeface="Times New Roman" panose="02020603050405020304" pitchFamily="18" charset="0"/>
                        <a:cs typeface="Aptos" panose="020B00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11179547"/>
                  </a:ext>
                </a:extLst>
              </a:tr>
              <a:tr h="14316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kern="100" dirty="0">
                          <a:solidFill>
                            <a:srgbClr val="000000"/>
                          </a:solidFill>
                          <a:effectLst/>
                          <a:latin typeface="+mn-lt"/>
                          <a:ea typeface="Times New Roman" panose="02020603050405020304" pitchFamily="18" charset="0"/>
                          <a:cs typeface="Aptos" panose="020B0004020202020204" pitchFamily="34" charset="0"/>
                          <a:hlinkClick r:id="rId3"/>
                        </a:rPr>
                        <a:t>jaime.afonso@eco.cept.org</a:t>
                      </a:r>
                      <a:r>
                        <a:rPr lang="en-US" sz="1100" kern="100" dirty="0">
                          <a:solidFill>
                            <a:srgbClr val="000000"/>
                          </a:solidFill>
                          <a:effectLst/>
                          <a:latin typeface="+mn-lt"/>
                          <a:ea typeface="Times New Roman" panose="02020603050405020304" pitchFamily="18" charset="0"/>
                          <a:cs typeface="Aptos" panose="020B0004020202020204" pitchFamily="34" charset="0"/>
                        </a:rPr>
                        <a:t> </a:t>
                      </a:r>
                      <a:endParaRPr lang="en-DK" sz="1100" kern="100" dirty="0">
                        <a:solidFill>
                          <a:srgbClr val="000000"/>
                        </a:solidFill>
                        <a:effectLst/>
                        <a:latin typeface="+mn-lt"/>
                        <a:ea typeface="Times New Roman" panose="02020603050405020304" pitchFamily="18" charset="0"/>
                        <a:cs typeface="Aptos" panose="020B00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9059030"/>
                  </a:ext>
                </a:extLst>
              </a:tr>
              <a:tr h="14316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DK" sz="1100" kern="100" dirty="0">
                        <a:solidFill>
                          <a:srgbClr val="000000"/>
                        </a:solidFill>
                        <a:effectLst/>
                        <a:latin typeface="+mn-lt"/>
                        <a:ea typeface="Times New Roman" panose="02020603050405020304" pitchFamily="18" charset="0"/>
                        <a:cs typeface="Aptos" panose="020B00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09999276"/>
                  </a:ext>
                </a:extLst>
              </a:tr>
            </a:tbl>
          </a:graphicData>
        </a:graphic>
      </p:graphicFrame>
      <p:graphicFrame>
        <p:nvGraphicFramePr>
          <p:cNvPr id="16" name="Table 15">
            <a:extLst>
              <a:ext uri="{FF2B5EF4-FFF2-40B4-BE49-F238E27FC236}">
                <a16:creationId xmlns:a16="http://schemas.microsoft.com/office/drawing/2014/main" id="{97ECCFE3-AF40-BC84-B710-AE7339EAE4A2}"/>
              </a:ext>
            </a:extLst>
          </p:cNvPr>
          <p:cNvGraphicFramePr>
            <a:graphicFrameLocks noGrp="1"/>
          </p:cNvGraphicFramePr>
          <p:nvPr/>
        </p:nvGraphicFramePr>
        <p:xfrm>
          <a:off x="4979096" y="4124437"/>
          <a:ext cx="1897694" cy="1012800"/>
        </p:xfrm>
        <a:graphic>
          <a:graphicData uri="http://schemas.openxmlformats.org/drawingml/2006/table">
            <a:tbl>
              <a:tblPr firstRow="1" bandRow="1">
                <a:tableStyleId>{2D5ABB26-0587-4C30-8999-92F81FD0307C}</a:tableStyleId>
              </a:tblPr>
              <a:tblGrid>
                <a:gridCol w="1897694">
                  <a:extLst>
                    <a:ext uri="{9D8B030D-6E8A-4147-A177-3AD203B41FA5}">
                      <a16:colId xmlns:a16="http://schemas.microsoft.com/office/drawing/2014/main" val="4021099637"/>
                    </a:ext>
                  </a:extLst>
                </a:gridCol>
              </a:tblGrid>
              <a:tr h="2532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b="0" i="0" u="none" strike="noStrike" kern="1200" dirty="0" err="1">
                          <a:solidFill>
                            <a:schemeClr val="tx1"/>
                          </a:solidFill>
                          <a:effectLst/>
                          <a:latin typeface="+mn-lt"/>
                          <a:ea typeface="+mn-ea"/>
                          <a:cs typeface="+mn-cs"/>
                        </a:rPr>
                        <a:t>Nyropsgade</a:t>
                      </a:r>
                      <a:r>
                        <a:rPr lang="en-US" sz="1100" b="0" i="0" u="none" strike="noStrike" kern="1200" dirty="0">
                          <a:solidFill>
                            <a:schemeClr val="tx1"/>
                          </a:solidFill>
                          <a:effectLst/>
                          <a:latin typeface="+mn-lt"/>
                          <a:ea typeface="+mn-ea"/>
                          <a:cs typeface="+mn-cs"/>
                        </a:rPr>
                        <a:t> 37, 4</a:t>
                      </a:r>
                      <a:r>
                        <a:rPr lang="en-US" sz="1100" b="0" i="0" kern="1200" dirty="0">
                          <a:solidFill>
                            <a:schemeClr val="tx1"/>
                          </a:solidFill>
                          <a:effectLst/>
                          <a:latin typeface="+mn-lt"/>
                          <a:ea typeface="+mn-ea"/>
                          <a:cs typeface="+mn-cs"/>
                        </a:rPr>
                        <a:t>​</a:t>
                      </a:r>
                      <a:r>
                        <a:rPr lang="en-US" sz="1100" b="0" i="0" kern="1200" baseline="30000" dirty="0" err="1">
                          <a:solidFill>
                            <a:schemeClr val="tx1"/>
                          </a:solidFill>
                          <a:effectLst/>
                          <a:latin typeface="+mn-lt"/>
                          <a:ea typeface="+mn-ea"/>
                          <a:cs typeface="+mn-cs"/>
                        </a:rPr>
                        <a:t>th</a:t>
                      </a:r>
                      <a:r>
                        <a:rPr lang="en-US" sz="1100" b="0" i="0" kern="1200" dirty="0">
                          <a:solidFill>
                            <a:schemeClr val="tx1"/>
                          </a:solidFill>
                          <a:effectLst/>
                          <a:latin typeface="+mn-lt"/>
                          <a:ea typeface="+mn-ea"/>
                          <a:cs typeface="+mn-cs"/>
                        </a:rPr>
                        <a:t> floor</a:t>
                      </a:r>
                      <a:endParaRPr lang="en-DK" sz="1100" kern="100" dirty="0">
                        <a:solidFill>
                          <a:srgbClr val="000000"/>
                        </a:solidFill>
                        <a:effectLst/>
                        <a:latin typeface="+mn-lt"/>
                        <a:ea typeface="Times New Roman" panose="02020603050405020304" pitchFamily="18" charset="0"/>
                        <a:cs typeface="Aptos" panose="020B00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9059030"/>
                  </a:ext>
                </a:extLst>
              </a:tr>
              <a:tr h="2532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b="0" i="0" u="none" strike="noStrike" kern="1200" dirty="0">
                          <a:solidFill>
                            <a:schemeClr val="tx1"/>
                          </a:solidFill>
                          <a:effectLst/>
                          <a:latin typeface="+mn-lt"/>
                          <a:ea typeface="+mn-ea"/>
                          <a:cs typeface="+mn-cs"/>
                        </a:rPr>
                        <a:t>1602 Copenhagen</a:t>
                      </a:r>
                      <a:endParaRPr lang="en-DK" sz="1100" kern="100" dirty="0">
                        <a:solidFill>
                          <a:srgbClr val="000000"/>
                        </a:solidFill>
                        <a:effectLst/>
                        <a:latin typeface="+mn-lt"/>
                        <a:ea typeface="Times New Roman" panose="02020603050405020304" pitchFamily="18" charset="0"/>
                        <a:cs typeface="Aptos" panose="020B00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00648388"/>
                  </a:ext>
                </a:extLst>
              </a:tr>
              <a:tr h="2532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b="0" i="0" u="none" strike="noStrike" kern="1200" dirty="0">
                          <a:solidFill>
                            <a:schemeClr val="tx1"/>
                          </a:solidFill>
                          <a:effectLst/>
                          <a:latin typeface="+mn-lt"/>
                          <a:ea typeface="+mn-ea"/>
                          <a:cs typeface="+mn-cs"/>
                        </a:rPr>
                        <a:t>Denmark</a:t>
                      </a:r>
                      <a:endParaRPr lang="en-DK" sz="1100" kern="100" dirty="0">
                        <a:solidFill>
                          <a:srgbClr val="000000"/>
                        </a:solidFill>
                        <a:effectLst/>
                        <a:latin typeface="+mn-lt"/>
                        <a:ea typeface="Times New Roman" panose="02020603050405020304" pitchFamily="18" charset="0"/>
                        <a:cs typeface="Aptos" panose="020B00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09999276"/>
                  </a:ext>
                </a:extLst>
              </a:tr>
              <a:tr h="2532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kern="100" dirty="0">
                          <a:solidFill>
                            <a:srgbClr val="000000"/>
                          </a:solidFill>
                          <a:effectLst/>
                          <a:latin typeface="+mn-lt"/>
                          <a:ea typeface="Times New Roman" panose="02020603050405020304" pitchFamily="18" charset="0"/>
                          <a:cs typeface="Aptos" panose="020B0004020202020204" pitchFamily="34" charset="0"/>
                        </a:rPr>
                        <a:t>Web: </a:t>
                      </a:r>
                      <a:r>
                        <a:rPr lang="en-US" sz="1100" kern="100" dirty="0">
                          <a:solidFill>
                            <a:srgbClr val="000000"/>
                          </a:solidFill>
                          <a:effectLst/>
                          <a:latin typeface="+mn-lt"/>
                          <a:ea typeface="Times New Roman" panose="02020603050405020304" pitchFamily="18" charset="0"/>
                          <a:cs typeface="Aptos" panose="020B0004020202020204" pitchFamily="34" charset="0"/>
                          <a:hlinkClick r:id="rId4"/>
                        </a:rPr>
                        <a:t>https://cept.org/eco</a:t>
                      </a:r>
                      <a:r>
                        <a:rPr lang="en-US" sz="1100" kern="100" dirty="0">
                          <a:solidFill>
                            <a:srgbClr val="000000"/>
                          </a:solidFill>
                          <a:effectLst/>
                          <a:latin typeface="+mn-lt"/>
                          <a:ea typeface="Times New Roman" panose="02020603050405020304" pitchFamily="18" charset="0"/>
                          <a:cs typeface="Aptos" panose="020B0004020202020204" pitchFamily="34" charset="0"/>
                        </a:rPr>
                        <a:t> </a:t>
                      </a:r>
                      <a:endParaRPr lang="en-DK" sz="1100" kern="100" dirty="0">
                        <a:solidFill>
                          <a:srgbClr val="000000"/>
                        </a:solidFill>
                        <a:effectLst/>
                        <a:latin typeface="+mn-lt"/>
                        <a:ea typeface="Times New Roman" panose="02020603050405020304" pitchFamily="18" charset="0"/>
                        <a:cs typeface="Aptos" panose="020B00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30500857"/>
                  </a:ext>
                </a:extLst>
              </a:tr>
            </a:tbl>
          </a:graphicData>
        </a:graphic>
      </p:graphicFrame>
    </p:spTree>
    <p:extLst>
      <p:ext uri="{BB962C8B-B14F-4D97-AF65-F5344CB8AC3E}">
        <p14:creationId xmlns:p14="http://schemas.microsoft.com/office/powerpoint/2010/main" val="10772019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E1666-5EE8-1949-1F44-E012F59F7C51}"/>
              </a:ext>
            </a:extLst>
          </p:cNvPr>
          <p:cNvSpPr>
            <a:spLocks noGrp="1"/>
          </p:cNvSpPr>
          <p:nvPr>
            <p:ph type="title"/>
          </p:nvPr>
        </p:nvSpPr>
        <p:spPr/>
        <p:txBody>
          <a:bodyPr/>
          <a:lstStyle/>
          <a:p>
            <a:r>
              <a:rPr lang="en-US" dirty="0"/>
              <a:t>CEPT – historical overview </a:t>
            </a:r>
            <a:endParaRPr lang="en-DK" dirty="0"/>
          </a:p>
        </p:txBody>
      </p:sp>
      <p:sp>
        <p:nvSpPr>
          <p:cNvPr id="3" name="Content Placeholder 2">
            <a:extLst>
              <a:ext uri="{FF2B5EF4-FFF2-40B4-BE49-F238E27FC236}">
                <a16:creationId xmlns:a16="http://schemas.microsoft.com/office/drawing/2014/main" id="{0C42B89A-477F-A9C7-B7B6-729EEDEA8052}"/>
              </a:ext>
            </a:extLst>
          </p:cNvPr>
          <p:cNvSpPr>
            <a:spLocks noGrp="1"/>
          </p:cNvSpPr>
          <p:nvPr>
            <p:ph idx="1"/>
          </p:nvPr>
        </p:nvSpPr>
        <p:spPr>
          <a:xfrm>
            <a:off x="237067" y="1515304"/>
            <a:ext cx="5029199" cy="3336095"/>
          </a:xfrm>
        </p:spPr>
        <p:txBody>
          <a:bodyPr>
            <a:normAutofit fontScale="92500"/>
          </a:bodyPr>
          <a:lstStyle/>
          <a:p>
            <a:pPr marL="342900" marR="0" lvl="0" indent="-342900" defTabSz="914400" rtl="0" eaLnBrk="0" fontAlgn="base" latinLnBrk="0" hangingPunct="0">
              <a:lnSpc>
                <a:spcPct val="100000"/>
              </a:lnSpc>
              <a:spcBef>
                <a:spcPct val="20000"/>
              </a:spcBef>
              <a:spcAft>
                <a:spcPct val="0"/>
              </a:spcAft>
              <a:buClr>
                <a:srgbClr val="FF0000"/>
              </a:buClr>
              <a:buSzTx/>
              <a:buFontTx/>
              <a:buChar char="•"/>
              <a:tabLst/>
              <a:defRPr/>
            </a:pPr>
            <a:r>
              <a:rPr kumimoji="0" lang="en-GB" sz="1700" b="0" i="0" u="none" strike="noStrike" kern="0" cap="none" spc="0" normalizeH="0" baseline="0" noProof="0" dirty="0" err="1">
                <a:ln>
                  <a:noFill/>
                </a:ln>
                <a:solidFill>
                  <a:srgbClr val="333399"/>
                </a:solidFill>
                <a:effectLst/>
                <a:uLnTx/>
                <a:uFillTx/>
                <a:latin typeface="Arial"/>
                <a:ea typeface="+mn-ea"/>
                <a:cs typeface="+mn-cs"/>
              </a:rPr>
              <a:t>Conférence</a:t>
            </a:r>
            <a:r>
              <a:rPr kumimoji="0" lang="en-GB" sz="1700" b="0" i="0" u="none" strike="noStrike" kern="0" cap="none" spc="0" normalizeH="0" baseline="0" noProof="0" dirty="0">
                <a:ln>
                  <a:noFill/>
                </a:ln>
                <a:solidFill>
                  <a:srgbClr val="333399"/>
                </a:solidFill>
                <a:effectLst/>
                <a:uLnTx/>
                <a:uFillTx/>
                <a:latin typeface="Arial"/>
                <a:ea typeface="+mn-ea"/>
                <a:cs typeface="+mn-cs"/>
              </a:rPr>
              <a:t> </a:t>
            </a:r>
            <a:r>
              <a:rPr kumimoji="0" lang="en-GB" sz="1700" b="0" i="0" u="none" strike="noStrike" kern="0" cap="none" spc="0" normalizeH="0" baseline="0" noProof="0" dirty="0" err="1">
                <a:ln>
                  <a:noFill/>
                </a:ln>
                <a:solidFill>
                  <a:srgbClr val="333399"/>
                </a:solidFill>
                <a:effectLst/>
                <a:uLnTx/>
                <a:uFillTx/>
                <a:latin typeface="Arial"/>
                <a:ea typeface="+mn-ea"/>
                <a:cs typeface="+mn-cs"/>
              </a:rPr>
              <a:t>Européenne</a:t>
            </a:r>
            <a:r>
              <a:rPr kumimoji="0" lang="en-GB" sz="1700" b="0" i="0" u="none" strike="noStrike" kern="0" cap="none" spc="0" normalizeH="0" baseline="0" noProof="0" dirty="0">
                <a:ln>
                  <a:noFill/>
                </a:ln>
                <a:solidFill>
                  <a:srgbClr val="333399"/>
                </a:solidFill>
                <a:effectLst/>
                <a:uLnTx/>
                <a:uFillTx/>
                <a:latin typeface="Arial"/>
                <a:ea typeface="+mn-ea"/>
                <a:cs typeface="+mn-cs"/>
              </a:rPr>
              <a:t> des Administrations des </a:t>
            </a:r>
            <a:r>
              <a:rPr kumimoji="0" lang="en-GB" sz="1700" b="0" i="0" u="none" strike="noStrike" kern="0" cap="none" spc="0" normalizeH="0" baseline="0" noProof="0" dirty="0" err="1">
                <a:ln>
                  <a:noFill/>
                </a:ln>
                <a:solidFill>
                  <a:srgbClr val="333399"/>
                </a:solidFill>
                <a:effectLst/>
                <a:uLnTx/>
                <a:uFillTx/>
                <a:latin typeface="Arial"/>
                <a:ea typeface="+mn-ea"/>
                <a:cs typeface="+mn-cs"/>
              </a:rPr>
              <a:t>Postes</a:t>
            </a:r>
            <a:r>
              <a:rPr kumimoji="0" lang="en-GB" sz="1700" b="0" i="0" u="none" strike="noStrike" kern="0" cap="none" spc="0" normalizeH="0" baseline="0" noProof="0" dirty="0">
                <a:ln>
                  <a:noFill/>
                </a:ln>
                <a:solidFill>
                  <a:srgbClr val="333399"/>
                </a:solidFill>
                <a:effectLst/>
                <a:uLnTx/>
                <a:uFillTx/>
                <a:latin typeface="Arial"/>
                <a:ea typeface="+mn-ea"/>
                <a:cs typeface="+mn-cs"/>
              </a:rPr>
              <a:t> et des </a:t>
            </a:r>
            <a:r>
              <a:rPr kumimoji="0" lang="en-GB" sz="1700" b="0" i="0" u="none" strike="noStrike" kern="0" cap="none" spc="0" normalizeH="0" baseline="0" noProof="0" dirty="0" err="1">
                <a:ln>
                  <a:noFill/>
                </a:ln>
                <a:solidFill>
                  <a:srgbClr val="333399"/>
                </a:solidFill>
                <a:effectLst/>
                <a:uLnTx/>
                <a:uFillTx/>
                <a:latin typeface="Arial"/>
                <a:ea typeface="+mn-ea"/>
                <a:cs typeface="+mn-cs"/>
              </a:rPr>
              <a:t>Télécommunications</a:t>
            </a:r>
            <a:r>
              <a:rPr kumimoji="0" lang="en-GB" sz="1700" b="0" i="0" u="none" strike="noStrike" kern="0" cap="none" spc="0" normalizeH="0" baseline="0" noProof="0" dirty="0">
                <a:ln>
                  <a:noFill/>
                </a:ln>
                <a:solidFill>
                  <a:srgbClr val="333399"/>
                </a:solidFill>
                <a:effectLst/>
                <a:uLnTx/>
                <a:uFillTx/>
                <a:latin typeface="Arial"/>
                <a:ea typeface="+mn-ea"/>
                <a:cs typeface="+mn-cs"/>
              </a:rPr>
              <a:t> (CEPT)</a:t>
            </a:r>
          </a:p>
          <a:p>
            <a:pPr marL="342900" marR="0" lvl="0" indent="-342900" defTabSz="914400" rtl="0" eaLnBrk="0" fontAlgn="base" latinLnBrk="0" hangingPunct="0">
              <a:lnSpc>
                <a:spcPct val="100000"/>
              </a:lnSpc>
              <a:spcBef>
                <a:spcPct val="20000"/>
              </a:spcBef>
              <a:spcAft>
                <a:spcPct val="0"/>
              </a:spcAft>
              <a:buClr>
                <a:srgbClr val="FF0000"/>
              </a:buClr>
              <a:buSzTx/>
              <a:buFontTx/>
              <a:buChar char="•"/>
              <a:tabLst/>
              <a:defRPr/>
            </a:pPr>
            <a:r>
              <a:rPr kumimoji="0" lang="en-GB" sz="1700" b="0" i="0" u="none" strike="noStrike" kern="0" cap="none" spc="0" normalizeH="0" baseline="0" noProof="0" dirty="0">
                <a:ln>
                  <a:noFill/>
                </a:ln>
                <a:solidFill>
                  <a:srgbClr val="333399"/>
                </a:solidFill>
                <a:effectLst/>
                <a:uLnTx/>
                <a:uFillTx/>
                <a:latin typeface="Arial"/>
                <a:ea typeface="+mn-ea"/>
                <a:cs typeface="+mn-cs"/>
                <a:hlinkClick r:id="rId2"/>
              </a:rPr>
              <a:t>Established in 1959 </a:t>
            </a:r>
            <a:r>
              <a:rPr kumimoji="0" lang="en-GB" sz="1700" b="0" i="0" u="none" strike="noStrike" kern="0" cap="none" spc="0" normalizeH="0" baseline="0" noProof="0" dirty="0">
                <a:ln>
                  <a:noFill/>
                </a:ln>
                <a:solidFill>
                  <a:srgbClr val="333399"/>
                </a:solidFill>
                <a:effectLst/>
                <a:uLnTx/>
                <a:uFillTx/>
                <a:latin typeface="Arial"/>
                <a:ea typeface="+mn-ea"/>
                <a:cs typeface="+mn-cs"/>
              </a:rPr>
              <a:t>– a cooperative and voluntary organisation acting as a coordinating body for European state telecommunications and postal organisations</a:t>
            </a:r>
          </a:p>
          <a:p>
            <a:pPr marL="342900" indent="-342900" defTabSz="914400" eaLnBrk="0" fontAlgn="base" hangingPunct="0">
              <a:spcAft>
                <a:spcPct val="0"/>
              </a:spcAft>
              <a:buClr>
                <a:srgbClr val="FF0000"/>
              </a:buClr>
              <a:buFontTx/>
              <a:buChar char="•"/>
              <a:defRPr/>
            </a:pPr>
            <a:r>
              <a:rPr lang="en-GB" sz="1700" kern="0" dirty="0">
                <a:solidFill>
                  <a:srgbClr val="333399"/>
                </a:solidFill>
                <a:hlinkClick r:id="rId3"/>
              </a:rPr>
              <a:t>46 countries</a:t>
            </a:r>
            <a:r>
              <a:rPr lang="en-GB" sz="1700" kern="0" dirty="0">
                <a:solidFill>
                  <a:srgbClr val="333399"/>
                </a:solidFill>
              </a:rPr>
              <a:t> – evolved from the original 19 countries</a:t>
            </a:r>
          </a:p>
          <a:p>
            <a:pPr marL="342900" marR="0" lvl="0" indent="-342900" defTabSz="914400" rtl="0" eaLnBrk="0" fontAlgn="base" latinLnBrk="0" hangingPunct="0">
              <a:lnSpc>
                <a:spcPct val="100000"/>
              </a:lnSpc>
              <a:spcBef>
                <a:spcPct val="20000"/>
              </a:spcBef>
              <a:spcAft>
                <a:spcPct val="0"/>
              </a:spcAft>
              <a:buClr>
                <a:srgbClr val="FF0000"/>
              </a:buClr>
              <a:buSzTx/>
              <a:buFontTx/>
              <a:buChar char="•"/>
              <a:tabLst/>
              <a:defRPr/>
            </a:pPr>
            <a:r>
              <a:rPr kumimoji="0" lang="en-US" sz="1700" b="0" i="0" u="none" strike="noStrike" kern="0" cap="none" spc="0" normalizeH="0" baseline="0" noProof="0" dirty="0">
                <a:ln>
                  <a:noFill/>
                </a:ln>
                <a:solidFill>
                  <a:srgbClr val="333399"/>
                </a:solidFill>
                <a:effectLst/>
                <a:uLnTx/>
                <a:uFillTx/>
                <a:latin typeface="Arial"/>
                <a:ea typeface="+mn-ea"/>
                <a:cs typeface="+mn-cs"/>
              </a:rPr>
              <a:t>Became a body of policy-makers and regulators</a:t>
            </a:r>
          </a:p>
          <a:p>
            <a:pPr marL="342900" marR="0" lvl="0" indent="-342900" defTabSz="914400" rtl="0" eaLnBrk="0" fontAlgn="base" latinLnBrk="0" hangingPunct="0">
              <a:lnSpc>
                <a:spcPct val="100000"/>
              </a:lnSpc>
              <a:spcBef>
                <a:spcPct val="20000"/>
              </a:spcBef>
              <a:spcAft>
                <a:spcPct val="0"/>
              </a:spcAft>
              <a:buClr>
                <a:srgbClr val="FF0000"/>
              </a:buClr>
              <a:buSzTx/>
              <a:buFontTx/>
              <a:buChar char="•"/>
              <a:tabLst/>
              <a:defRPr/>
            </a:pPr>
            <a:r>
              <a:rPr kumimoji="0" lang="en-GB" sz="1700" b="0" i="0" u="none" strike="noStrike" kern="0" cap="none" spc="0" normalizeH="0" baseline="0" noProof="0" dirty="0">
                <a:ln>
                  <a:noFill/>
                </a:ln>
                <a:solidFill>
                  <a:srgbClr val="333399"/>
                </a:solidFill>
                <a:effectLst/>
                <a:uLnTx/>
                <a:uFillTx/>
                <a:latin typeface="Arial"/>
                <a:ea typeface="+mn-ea"/>
                <a:cs typeface="+mn-cs"/>
              </a:rPr>
              <a:t>3 official languages – English, French and German</a:t>
            </a:r>
          </a:p>
          <a:p>
            <a:pPr marL="342900" indent="-342900" defTabSz="914400" eaLnBrk="0" fontAlgn="base" hangingPunct="0">
              <a:spcAft>
                <a:spcPct val="0"/>
              </a:spcAft>
              <a:buClr>
                <a:srgbClr val="FF0000"/>
              </a:buClr>
              <a:buFontTx/>
              <a:buChar char="•"/>
              <a:defRPr/>
            </a:pPr>
            <a:r>
              <a:rPr lang="en-GB" sz="1700" kern="0" dirty="0">
                <a:solidFill>
                  <a:srgbClr val="333399"/>
                </a:solidFill>
                <a:latin typeface="Arial"/>
              </a:rPr>
              <a:t>Established ETSI in 1988</a:t>
            </a:r>
          </a:p>
          <a:p>
            <a:pPr marL="0" indent="0">
              <a:buNone/>
            </a:pPr>
            <a:endParaRPr lang="en-DK" sz="1600" dirty="0"/>
          </a:p>
        </p:txBody>
      </p:sp>
      <p:sp>
        <p:nvSpPr>
          <p:cNvPr id="8" name="TextBox 7">
            <a:extLst>
              <a:ext uri="{FF2B5EF4-FFF2-40B4-BE49-F238E27FC236}">
                <a16:creationId xmlns:a16="http://schemas.microsoft.com/office/drawing/2014/main" id="{57275540-4220-BFC3-8704-BF9DF54AC3E1}"/>
              </a:ext>
            </a:extLst>
          </p:cNvPr>
          <p:cNvSpPr txBox="1"/>
          <p:nvPr/>
        </p:nvSpPr>
        <p:spPr>
          <a:xfrm>
            <a:off x="6049098" y="1390225"/>
            <a:ext cx="1792224" cy="246221"/>
          </a:xfrm>
          <a:prstGeom prst="rect">
            <a:avLst/>
          </a:prstGeom>
          <a:noFill/>
        </p:spPr>
        <p:txBody>
          <a:bodyPr wrap="square">
            <a:spAutoFit/>
          </a:bodyPr>
          <a:lstStyle/>
          <a:p>
            <a:pPr algn="ctr"/>
            <a:r>
              <a:rPr lang="en-GB" sz="1000" b="1" dirty="0">
                <a:solidFill>
                  <a:srgbClr val="333399"/>
                </a:solidFill>
                <a:latin typeface="Arial" panose="020B0604020202020204" pitchFamily="34" charset="0"/>
                <a:cs typeface="Arial" panose="020B0604020202020204" pitchFamily="34" charset="0"/>
              </a:rPr>
              <a:t>CEPT countries</a:t>
            </a:r>
            <a:endParaRPr lang="en-DK" sz="1000" b="1" dirty="0"/>
          </a:p>
        </p:txBody>
      </p:sp>
      <p:pic>
        <p:nvPicPr>
          <p:cNvPr id="4" name="Picture 3" descr="A map of europe with different colored countries/regions&#10;&#10;Description automatically generated">
            <a:extLst>
              <a:ext uri="{FF2B5EF4-FFF2-40B4-BE49-F238E27FC236}">
                <a16:creationId xmlns:a16="http://schemas.microsoft.com/office/drawing/2014/main" id="{67062BCB-BBC9-17E4-4B30-FC1E13CE1688}"/>
              </a:ext>
            </a:extLst>
          </p:cNvPr>
          <p:cNvPicPr>
            <a:picLocks noChangeAspect="1"/>
          </p:cNvPicPr>
          <p:nvPr/>
        </p:nvPicPr>
        <p:blipFill rotWithShape="1">
          <a:blip r:embed="rId4"/>
          <a:srcRect l="22066" t="10370"/>
          <a:stretch/>
        </p:blipFill>
        <p:spPr>
          <a:xfrm>
            <a:off x="5546149" y="1787104"/>
            <a:ext cx="3407810" cy="2727746"/>
          </a:xfrm>
          <a:prstGeom prst="rect">
            <a:avLst/>
          </a:prstGeom>
        </p:spPr>
      </p:pic>
    </p:spTree>
    <p:extLst>
      <p:ext uri="{BB962C8B-B14F-4D97-AF65-F5344CB8AC3E}">
        <p14:creationId xmlns:p14="http://schemas.microsoft.com/office/powerpoint/2010/main" val="1674685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3CFDCC-F20C-CEF8-F04D-6048BB98398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57FC31-4755-5740-BE2C-A7C2CC31C61E}"/>
              </a:ext>
            </a:extLst>
          </p:cNvPr>
          <p:cNvSpPr>
            <a:spLocks noGrp="1"/>
          </p:cNvSpPr>
          <p:nvPr>
            <p:ph type="title"/>
          </p:nvPr>
        </p:nvSpPr>
        <p:spPr/>
        <p:txBody>
          <a:bodyPr/>
          <a:lstStyle/>
          <a:p>
            <a:r>
              <a:rPr lang="en-US" dirty="0"/>
              <a:t>ECO – historical overview </a:t>
            </a:r>
            <a:endParaRPr lang="en-DK" dirty="0"/>
          </a:p>
        </p:txBody>
      </p:sp>
      <p:sp>
        <p:nvSpPr>
          <p:cNvPr id="3" name="Content Placeholder 2">
            <a:extLst>
              <a:ext uri="{FF2B5EF4-FFF2-40B4-BE49-F238E27FC236}">
                <a16:creationId xmlns:a16="http://schemas.microsoft.com/office/drawing/2014/main" id="{F0476CC6-49EF-BE86-1B00-A0F7B713076B}"/>
              </a:ext>
            </a:extLst>
          </p:cNvPr>
          <p:cNvSpPr>
            <a:spLocks noGrp="1"/>
          </p:cNvSpPr>
          <p:nvPr>
            <p:ph idx="1"/>
          </p:nvPr>
        </p:nvSpPr>
        <p:spPr>
          <a:xfrm>
            <a:off x="166665" y="1515304"/>
            <a:ext cx="5801710" cy="3336095"/>
          </a:xfrm>
        </p:spPr>
        <p:txBody>
          <a:bodyPr>
            <a:normAutofit/>
          </a:bodyPr>
          <a:lstStyle/>
          <a:p>
            <a:pPr marL="342900" indent="-342900" defTabSz="914400" eaLnBrk="0" fontAlgn="base" hangingPunct="0">
              <a:spcAft>
                <a:spcPct val="0"/>
              </a:spcAft>
              <a:buClr>
                <a:srgbClr val="FF0000"/>
              </a:buClr>
              <a:buFontTx/>
              <a:buChar char="•"/>
              <a:defRPr/>
            </a:pPr>
            <a:r>
              <a:rPr lang="en-US" sz="1700" kern="0" dirty="0">
                <a:solidFill>
                  <a:srgbClr val="333399"/>
                </a:solidFill>
                <a:latin typeface="Arial"/>
              </a:rPr>
              <a:t>CEPT recognises the need for a permanent office </a:t>
            </a:r>
          </a:p>
          <a:p>
            <a:pPr marL="342900" indent="-342900" defTabSz="914400" eaLnBrk="0" fontAlgn="base" hangingPunct="0">
              <a:spcAft>
                <a:spcPct val="0"/>
              </a:spcAft>
              <a:buClr>
                <a:srgbClr val="FF0000"/>
              </a:buClr>
              <a:buFontTx/>
              <a:buChar char="•"/>
              <a:defRPr/>
            </a:pPr>
            <a:r>
              <a:rPr lang="en-US" sz="1700" kern="0" dirty="0">
                <a:solidFill>
                  <a:srgbClr val="333399"/>
                </a:solidFill>
                <a:latin typeface="Arial"/>
              </a:rPr>
              <a:t>Creation of ERO (European Radiocommunications Office) – 1991</a:t>
            </a:r>
          </a:p>
          <a:p>
            <a:pPr marL="342900" indent="-342900" defTabSz="914400" eaLnBrk="0" fontAlgn="base" hangingPunct="0">
              <a:spcAft>
                <a:spcPct val="0"/>
              </a:spcAft>
              <a:buClr>
                <a:srgbClr val="FF0000"/>
              </a:buClr>
              <a:buFontTx/>
              <a:buChar char="•"/>
              <a:defRPr/>
            </a:pPr>
            <a:r>
              <a:rPr lang="en-US" sz="1700" kern="0" dirty="0">
                <a:solidFill>
                  <a:srgbClr val="333399"/>
                </a:solidFill>
                <a:latin typeface="Arial"/>
              </a:rPr>
              <a:t>ETO (European Telecommunications Office) is established </a:t>
            </a:r>
            <a:r>
              <a:rPr lang="en-US" sz="1700" kern="0">
                <a:solidFill>
                  <a:srgbClr val="333399"/>
                </a:solidFill>
                <a:latin typeface="Arial"/>
              </a:rPr>
              <a:t>– 1994</a:t>
            </a:r>
            <a:endParaRPr lang="en-US" sz="1700" kern="0" dirty="0">
              <a:solidFill>
                <a:srgbClr val="333399"/>
              </a:solidFill>
              <a:latin typeface="Arial"/>
            </a:endParaRPr>
          </a:p>
          <a:p>
            <a:pPr marL="342900" indent="-342900" defTabSz="914400" eaLnBrk="0" fontAlgn="base" hangingPunct="0">
              <a:spcAft>
                <a:spcPct val="0"/>
              </a:spcAft>
              <a:buClr>
                <a:srgbClr val="FF0000"/>
              </a:buClr>
              <a:buFontTx/>
              <a:buChar char="•"/>
              <a:defRPr/>
            </a:pPr>
            <a:r>
              <a:rPr lang="en-GB" sz="1700" kern="0" dirty="0">
                <a:solidFill>
                  <a:srgbClr val="333399"/>
                </a:solidFill>
              </a:rPr>
              <a:t>The European Communications Office (ECO) resulted from the merging of ERO and ETO – 2001</a:t>
            </a:r>
          </a:p>
          <a:p>
            <a:pPr marL="342900" indent="-342900" defTabSz="914400" eaLnBrk="0" fontAlgn="base" hangingPunct="0">
              <a:spcAft>
                <a:spcPct val="0"/>
              </a:spcAft>
              <a:buClr>
                <a:srgbClr val="FF0000"/>
              </a:buClr>
              <a:buFontTx/>
              <a:buChar char="•"/>
              <a:defRPr/>
            </a:pPr>
            <a:r>
              <a:rPr lang="en-GB" sz="1700" kern="0" dirty="0">
                <a:solidFill>
                  <a:srgbClr val="333399"/>
                </a:solidFill>
                <a:latin typeface="Arial"/>
              </a:rPr>
              <a:t>ECO’s </a:t>
            </a:r>
            <a:r>
              <a:rPr lang="en-GB" sz="1700" dirty="0">
                <a:solidFill>
                  <a:srgbClr val="333399"/>
                </a:solidFill>
                <a:latin typeface="Arial" panose="020B0604020202020204" pitchFamily="34" charset="0"/>
                <a:cs typeface="Arial" panose="020B0604020202020204" pitchFamily="34" charset="0"/>
              </a:rPr>
              <a:t>governing body is the ECO Council made up of representatives from each of the </a:t>
            </a:r>
            <a:r>
              <a:rPr lang="en-GB" sz="1700" kern="0" dirty="0">
                <a:solidFill>
                  <a:srgbClr val="333399"/>
                </a:solidFill>
                <a:latin typeface="Arial"/>
              </a:rPr>
              <a:t>ECO Convention </a:t>
            </a:r>
            <a:r>
              <a:rPr lang="en-GB" sz="1700" dirty="0">
                <a:solidFill>
                  <a:srgbClr val="333399"/>
                </a:solidFill>
                <a:latin typeface="Arial" panose="020B0604020202020204" pitchFamily="34" charset="0"/>
                <a:cs typeface="Arial" panose="020B0604020202020204" pitchFamily="34" charset="0"/>
              </a:rPr>
              <a:t>signatory countries</a:t>
            </a:r>
          </a:p>
          <a:p>
            <a:pPr marL="342900" indent="-342900" defTabSz="914400" eaLnBrk="0" fontAlgn="base" hangingPunct="0">
              <a:spcAft>
                <a:spcPct val="0"/>
              </a:spcAft>
              <a:buClr>
                <a:srgbClr val="FF0000"/>
              </a:buClr>
              <a:buFontTx/>
              <a:buChar char="•"/>
              <a:defRPr/>
            </a:pPr>
            <a:endParaRPr lang="en-GB" sz="1700" kern="0" dirty="0">
              <a:solidFill>
                <a:srgbClr val="333399"/>
              </a:solidFill>
            </a:endParaRPr>
          </a:p>
        </p:txBody>
      </p:sp>
      <p:sp>
        <p:nvSpPr>
          <p:cNvPr id="8" name="TextBox 7">
            <a:extLst>
              <a:ext uri="{FF2B5EF4-FFF2-40B4-BE49-F238E27FC236}">
                <a16:creationId xmlns:a16="http://schemas.microsoft.com/office/drawing/2014/main" id="{BFA106E3-26CC-E8E6-F36F-44AC9E512815}"/>
              </a:ext>
            </a:extLst>
          </p:cNvPr>
          <p:cNvSpPr txBox="1"/>
          <p:nvPr/>
        </p:nvSpPr>
        <p:spPr>
          <a:xfrm>
            <a:off x="6332878" y="1507100"/>
            <a:ext cx="1792224" cy="246221"/>
          </a:xfrm>
          <a:prstGeom prst="rect">
            <a:avLst/>
          </a:prstGeom>
          <a:noFill/>
        </p:spPr>
        <p:txBody>
          <a:bodyPr wrap="square">
            <a:spAutoFit/>
          </a:bodyPr>
          <a:lstStyle/>
          <a:p>
            <a:pPr algn="ctr"/>
            <a:r>
              <a:rPr lang="en-GB" sz="1000" b="1" dirty="0">
                <a:solidFill>
                  <a:srgbClr val="333399"/>
                </a:solidFill>
                <a:latin typeface="Arial" panose="020B0604020202020204" pitchFamily="34" charset="0"/>
                <a:cs typeface="Arial" panose="020B0604020202020204" pitchFamily="34" charset="0"/>
              </a:rPr>
              <a:t>ECO Council</a:t>
            </a:r>
            <a:endParaRPr lang="en-DK" sz="1000" b="1" dirty="0"/>
          </a:p>
        </p:txBody>
      </p:sp>
      <p:pic>
        <p:nvPicPr>
          <p:cNvPr id="10" name="Picture 9">
            <a:extLst>
              <a:ext uri="{FF2B5EF4-FFF2-40B4-BE49-F238E27FC236}">
                <a16:creationId xmlns:a16="http://schemas.microsoft.com/office/drawing/2014/main" id="{ABF81555-0A97-B637-D7A1-317BA87815F6}"/>
              </a:ext>
            </a:extLst>
          </p:cNvPr>
          <p:cNvPicPr>
            <a:picLocks noChangeAspect="1"/>
          </p:cNvPicPr>
          <p:nvPr/>
        </p:nvPicPr>
        <p:blipFill>
          <a:blip r:embed="rId2"/>
          <a:stretch>
            <a:fillRect/>
          </a:stretch>
        </p:blipFill>
        <p:spPr>
          <a:xfrm>
            <a:off x="6043772" y="1835150"/>
            <a:ext cx="2832497" cy="2545690"/>
          </a:xfrm>
          <a:prstGeom prst="rect">
            <a:avLst/>
          </a:prstGeom>
        </p:spPr>
      </p:pic>
    </p:spTree>
    <p:extLst>
      <p:ext uri="{BB962C8B-B14F-4D97-AF65-F5344CB8AC3E}">
        <p14:creationId xmlns:p14="http://schemas.microsoft.com/office/powerpoint/2010/main" val="3554867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C4A6358-A69E-9612-4BAC-814C9FA6EF6F}"/>
              </a:ext>
            </a:extLst>
          </p:cNvPr>
          <p:cNvPicPr>
            <a:picLocks noChangeAspect="1"/>
          </p:cNvPicPr>
          <p:nvPr/>
        </p:nvPicPr>
        <p:blipFill>
          <a:blip r:embed="rId2"/>
          <a:stretch>
            <a:fillRect/>
          </a:stretch>
        </p:blipFill>
        <p:spPr>
          <a:xfrm>
            <a:off x="457200" y="1559787"/>
            <a:ext cx="2331720" cy="3141956"/>
          </a:xfrm>
          <a:prstGeom prst="rect">
            <a:avLst/>
          </a:prstGeom>
          <a:noFill/>
        </p:spPr>
      </p:pic>
      <p:sp>
        <p:nvSpPr>
          <p:cNvPr id="20" name="Content Placeholder 2">
            <a:extLst>
              <a:ext uri="{FF2B5EF4-FFF2-40B4-BE49-F238E27FC236}">
                <a16:creationId xmlns:a16="http://schemas.microsoft.com/office/drawing/2014/main" id="{312BDA74-60EC-B06A-67E2-68507FA33415}"/>
              </a:ext>
            </a:extLst>
          </p:cNvPr>
          <p:cNvSpPr>
            <a:spLocks noGrp="1"/>
          </p:cNvSpPr>
          <p:nvPr>
            <p:ph idx="1"/>
          </p:nvPr>
        </p:nvSpPr>
        <p:spPr>
          <a:xfrm>
            <a:off x="2754025" y="1748771"/>
            <a:ext cx="5932775" cy="2916324"/>
          </a:xfrm>
        </p:spPr>
        <p:txBody>
          <a:bodyPr>
            <a:normAutofit/>
          </a:bodyPr>
          <a:lstStyle/>
          <a:p>
            <a:pPr marL="0" indent="0">
              <a:buClr>
                <a:srgbClr val="FF0000"/>
              </a:buClr>
              <a:buNone/>
            </a:pPr>
            <a:endParaRPr lang="en-US" sz="1400" dirty="0">
              <a:solidFill>
                <a:srgbClr val="333399"/>
              </a:solidFill>
              <a:latin typeface="Arial" panose="020B0604020202020204" pitchFamily="34" charset="0"/>
              <a:cs typeface="Arial" panose="020B0604020202020204" pitchFamily="34" charset="0"/>
            </a:endParaRPr>
          </a:p>
          <a:p>
            <a:pPr>
              <a:buClr>
                <a:srgbClr val="FF0000"/>
              </a:buClr>
              <a:buFont typeface="Arial" panose="020B0604020202020204" pitchFamily="34" charset="0"/>
              <a:buChar char="•"/>
            </a:pPr>
            <a:r>
              <a:rPr lang="da-DK" sz="1700" b="1" kern="0" dirty="0">
                <a:solidFill>
                  <a:srgbClr val="333399"/>
                </a:solidFill>
                <a:latin typeface="Arial"/>
                <a:hlinkClick r:id="rId3"/>
              </a:rPr>
              <a:t>ECC</a:t>
            </a:r>
            <a:r>
              <a:rPr lang="da-DK" sz="1700" b="1" kern="0" dirty="0">
                <a:solidFill>
                  <a:srgbClr val="333399"/>
                </a:solidFill>
                <a:latin typeface="Arial"/>
              </a:rPr>
              <a:t>: </a:t>
            </a:r>
            <a:r>
              <a:rPr lang="en-US" sz="1700" kern="0" dirty="0">
                <a:solidFill>
                  <a:srgbClr val="333399"/>
                </a:solidFill>
                <a:latin typeface="Arial"/>
              </a:rPr>
              <a:t>Electronic Communications Committee – telecommunications harmonisation and European co-ordination and preparation for ITU-R meetings </a:t>
            </a:r>
          </a:p>
          <a:p>
            <a:pPr>
              <a:buClr>
                <a:srgbClr val="FF0000"/>
              </a:buClr>
              <a:buFont typeface="Arial" panose="020B0604020202020204" pitchFamily="34" charset="0"/>
              <a:buChar char="•"/>
            </a:pPr>
            <a:r>
              <a:rPr lang="da-DK" sz="1700" b="1" dirty="0">
                <a:solidFill>
                  <a:srgbClr val="333399"/>
                </a:solidFill>
                <a:latin typeface="Arial" panose="020B0604020202020204" pitchFamily="34" charset="0"/>
                <a:cs typeface="Arial" panose="020B0604020202020204" pitchFamily="34" charset="0"/>
                <a:hlinkClick r:id="rId4"/>
              </a:rPr>
              <a:t>Com-ITU</a:t>
            </a:r>
            <a:r>
              <a:rPr lang="da-DK" sz="1700" b="1" dirty="0">
                <a:solidFill>
                  <a:srgbClr val="333399"/>
                </a:solidFill>
                <a:latin typeface="Arial" panose="020B0604020202020204" pitchFamily="34" charset="0"/>
                <a:cs typeface="Arial" panose="020B0604020202020204" pitchFamily="34" charset="0"/>
              </a:rPr>
              <a:t>:</a:t>
            </a:r>
            <a:r>
              <a:rPr lang="da-DK" sz="1700" dirty="0">
                <a:solidFill>
                  <a:srgbClr val="333399"/>
                </a:solidFill>
                <a:latin typeface="Arial" panose="020B0604020202020204" pitchFamily="34" charset="0"/>
                <a:cs typeface="Arial" panose="020B0604020202020204" pitchFamily="34" charset="0"/>
              </a:rPr>
              <a:t> </a:t>
            </a:r>
            <a:r>
              <a:rPr lang="en-US" sz="1700" dirty="0">
                <a:solidFill>
                  <a:srgbClr val="333399"/>
                </a:solidFill>
                <a:latin typeface="Arial" panose="020B0604020202020204" pitchFamily="34" charset="0"/>
                <a:cs typeface="Arial" panose="020B0604020202020204" pitchFamily="34" charset="0"/>
              </a:rPr>
              <a:t>Committee for ITU Policy – European co-ordination for ITU meetings </a:t>
            </a:r>
          </a:p>
          <a:p>
            <a:pPr>
              <a:buClr>
                <a:srgbClr val="FF0000"/>
              </a:buClr>
              <a:buFont typeface="Arial" panose="020B0604020202020204" pitchFamily="34" charset="0"/>
              <a:buChar char="•"/>
            </a:pPr>
            <a:r>
              <a:rPr lang="da-DK" sz="1700" b="1" dirty="0">
                <a:solidFill>
                  <a:srgbClr val="333399"/>
                </a:solidFill>
                <a:latin typeface="Arial" panose="020B0604020202020204" pitchFamily="34" charset="0"/>
                <a:cs typeface="Arial" panose="020B0604020202020204" pitchFamily="34" charset="0"/>
                <a:hlinkClick r:id="rId5"/>
              </a:rPr>
              <a:t>CERP</a:t>
            </a:r>
            <a:r>
              <a:rPr lang="da-DK" sz="1700" b="1" dirty="0">
                <a:solidFill>
                  <a:srgbClr val="333399"/>
                </a:solidFill>
                <a:latin typeface="Arial" panose="020B0604020202020204" pitchFamily="34" charset="0"/>
                <a:cs typeface="Arial" panose="020B0604020202020204" pitchFamily="34" charset="0"/>
              </a:rPr>
              <a:t>:</a:t>
            </a:r>
            <a:r>
              <a:rPr lang="da-DK" sz="1700" dirty="0">
                <a:solidFill>
                  <a:srgbClr val="333399"/>
                </a:solidFill>
                <a:latin typeface="Arial" panose="020B0604020202020204" pitchFamily="34" charset="0"/>
                <a:cs typeface="Arial" panose="020B0604020202020204" pitchFamily="34" charset="0"/>
              </a:rPr>
              <a:t> </a:t>
            </a:r>
            <a:r>
              <a:rPr lang="en-US" sz="1700" dirty="0">
                <a:solidFill>
                  <a:srgbClr val="333399"/>
                </a:solidFill>
                <a:latin typeface="Arial" panose="020B0604020202020204" pitchFamily="34" charset="0"/>
                <a:cs typeface="Arial" panose="020B0604020202020204" pitchFamily="34" charset="0"/>
              </a:rPr>
              <a:t>European Committee for Postal Regulation –postal regulation, as well as European co-ordination and preparation for meetings of the Universal Postal Union (UPU)</a:t>
            </a:r>
            <a:r>
              <a:rPr lang="en-GB" sz="1700" dirty="0">
                <a:solidFill>
                  <a:srgbClr val="333399"/>
                </a:solidFill>
                <a:latin typeface="Arial" panose="020B0604020202020204" pitchFamily="34" charset="0"/>
                <a:cs typeface="Arial" panose="020B0604020202020204" pitchFamily="34" charset="0"/>
              </a:rPr>
              <a:t> </a:t>
            </a:r>
          </a:p>
          <a:p>
            <a:pPr>
              <a:buClr>
                <a:srgbClr val="FF0000"/>
              </a:buClr>
              <a:buFont typeface="Arial" panose="020B0604020202020204" pitchFamily="34" charset="0"/>
              <a:buChar char="•"/>
            </a:pPr>
            <a:endParaRPr lang="en-US" sz="1400" dirty="0">
              <a:solidFill>
                <a:srgbClr val="333399"/>
              </a:solidFill>
              <a:latin typeface="Arial" panose="020B0604020202020204" pitchFamily="34" charset="0"/>
              <a:cs typeface="Arial" panose="020B0604020202020204" pitchFamily="34" charset="0"/>
            </a:endParaRPr>
          </a:p>
          <a:p>
            <a:pPr>
              <a:buClr>
                <a:srgbClr val="FF0000"/>
              </a:buClr>
              <a:buFont typeface="Arial" panose="020B0604020202020204" pitchFamily="34" charset="0"/>
              <a:buChar char="•"/>
            </a:pPr>
            <a:endParaRPr lang="en-GB" sz="1400" dirty="0">
              <a:solidFill>
                <a:srgbClr val="333399"/>
              </a:solidFill>
              <a:latin typeface="Arial" panose="020B0604020202020204" pitchFamily="34" charset="0"/>
              <a:cs typeface="Arial" panose="020B0604020202020204" pitchFamily="34" charset="0"/>
            </a:endParaRPr>
          </a:p>
          <a:p>
            <a:pPr>
              <a:buClr>
                <a:srgbClr val="FF0000"/>
              </a:buClr>
              <a:buFont typeface="Arial" panose="020B0604020202020204" pitchFamily="34" charset="0"/>
              <a:buChar char="•"/>
            </a:pPr>
            <a:endParaRPr lang="en-US" sz="1400" dirty="0">
              <a:solidFill>
                <a:srgbClr val="333399"/>
              </a:solidFill>
              <a:latin typeface="Arial" panose="020B0604020202020204" pitchFamily="34" charset="0"/>
              <a:cs typeface="Arial" panose="020B0604020202020204" pitchFamily="34" charset="0"/>
            </a:endParaRPr>
          </a:p>
          <a:p>
            <a:endParaRPr lang="da-DK" dirty="0"/>
          </a:p>
        </p:txBody>
      </p:sp>
      <p:sp>
        <p:nvSpPr>
          <p:cNvPr id="6" name="Title 1">
            <a:extLst>
              <a:ext uri="{FF2B5EF4-FFF2-40B4-BE49-F238E27FC236}">
                <a16:creationId xmlns:a16="http://schemas.microsoft.com/office/drawing/2014/main" id="{D3279B39-D782-9DFF-F069-DE9AE7F2D872}"/>
              </a:ext>
            </a:extLst>
          </p:cNvPr>
          <p:cNvSpPr txBox="1">
            <a:spLocks/>
          </p:cNvSpPr>
          <p:nvPr/>
        </p:nvSpPr>
        <p:spPr>
          <a:xfrm>
            <a:off x="457200" y="762660"/>
            <a:ext cx="8229600" cy="571237"/>
          </a:xfrm>
          <a:prstGeom prst="rect">
            <a:avLst/>
          </a:prstGeom>
        </p:spPr>
        <p:txBody>
          <a:bodyPr vert="horz" lIns="91440" tIns="45720" rIns="91440" bIns="45720" rtlCol="0" anchor="ctr">
            <a:normAutofit/>
          </a:bodyPr>
          <a:lstStyle>
            <a:lvl1pPr algn="r" defTabSz="457178" rtl="0" eaLnBrk="1" latinLnBrk="0" hangingPunct="1">
              <a:spcBef>
                <a:spcPct val="0"/>
              </a:spcBef>
              <a:buNone/>
              <a:defRPr sz="2400" b="1" kern="1200">
                <a:solidFill>
                  <a:schemeClr val="bg1"/>
                </a:solidFill>
                <a:latin typeface="+mj-lt"/>
                <a:ea typeface="+mj-ea"/>
                <a:cs typeface="+mj-cs"/>
              </a:defRPr>
            </a:lvl1pPr>
          </a:lstStyle>
          <a:p>
            <a:r>
              <a:rPr lang="en-US" dirty="0"/>
              <a:t>CEPT organisation</a:t>
            </a:r>
            <a:endParaRPr lang="en-DK" dirty="0"/>
          </a:p>
        </p:txBody>
      </p:sp>
    </p:spTree>
    <p:extLst>
      <p:ext uri="{BB962C8B-B14F-4D97-AF65-F5344CB8AC3E}">
        <p14:creationId xmlns:p14="http://schemas.microsoft.com/office/powerpoint/2010/main" val="28440152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5E0791-2091-1178-DD7F-DB4FD58A49CE}"/>
              </a:ext>
            </a:extLst>
          </p:cNvPr>
          <p:cNvSpPr>
            <a:spLocks noGrp="1"/>
          </p:cNvSpPr>
          <p:nvPr>
            <p:ph type="title"/>
          </p:nvPr>
        </p:nvSpPr>
        <p:spPr/>
        <p:txBody>
          <a:bodyPr/>
          <a:lstStyle/>
          <a:p>
            <a:r>
              <a:rPr lang="en-US"/>
              <a:t>The role of the ECO </a:t>
            </a:r>
            <a:endParaRPr lang="en-DK" dirty="0"/>
          </a:p>
        </p:txBody>
      </p:sp>
      <p:sp>
        <p:nvSpPr>
          <p:cNvPr id="7" name="Content Placeholder 50">
            <a:extLst>
              <a:ext uri="{FF2B5EF4-FFF2-40B4-BE49-F238E27FC236}">
                <a16:creationId xmlns:a16="http://schemas.microsoft.com/office/drawing/2014/main" id="{528CA731-4BCE-A858-B99D-075B34BE5BF5}"/>
              </a:ext>
            </a:extLst>
          </p:cNvPr>
          <p:cNvSpPr txBox="1">
            <a:spLocks/>
          </p:cNvSpPr>
          <p:nvPr/>
        </p:nvSpPr>
        <p:spPr>
          <a:xfrm>
            <a:off x="259079" y="1429273"/>
            <a:ext cx="8630921" cy="3096281"/>
          </a:xfrm>
          <a:prstGeom prst="rect">
            <a:avLst/>
          </a:prstGeom>
        </p:spPr>
        <p:txBody>
          <a:bodyPr>
            <a:noAutofit/>
          </a:bodyPr>
          <a:lstStyle>
            <a:lvl1pPr marL="359982" indent="-359982" algn="l" defTabSz="457178" rtl="0" eaLnBrk="1" latinLnBrk="0" hangingPunct="1">
              <a:spcBef>
                <a:spcPct val="20000"/>
              </a:spcBef>
              <a:buFont typeface="Arial"/>
              <a:buChar char="•"/>
              <a:defRPr sz="2200" kern="1200">
                <a:solidFill>
                  <a:schemeClr val="tx1"/>
                </a:solidFill>
                <a:latin typeface="+mn-lt"/>
                <a:ea typeface="+mn-ea"/>
                <a:cs typeface="+mn-cs"/>
              </a:defRPr>
            </a:lvl1pPr>
            <a:lvl2pPr marL="719965" indent="-359982" algn="l" defTabSz="457178" rtl="0" eaLnBrk="1" latinLnBrk="0" hangingPunct="1">
              <a:spcBef>
                <a:spcPct val="20000"/>
              </a:spcBef>
              <a:buFont typeface="Arial"/>
              <a:buChar char="–"/>
              <a:defRPr sz="2000" kern="1200">
                <a:solidFill>
                  <a:schemeClr val="tx1"/>
                </a:solidFill>
                <a:latin typeface="+mn-lt"/>
                <a:ea typeface="+mn-ea"/>
                <a:cs typeface="+mn-cs"/>
              </a:defRPr>
            </a:lvl2pPr>
            <a:lvl3pPr marL="1079946" indent="-359982" algn="l" defTabSz="457178" rtl="0" eaLnBrk="1" latinLnBrk="0" hangingPunct="1">
              <a:spcBef>
                <a:spcPct val="20000"/>
              </a:spcBef>
              <a:buFont typeface="Arial"/>
              <a:buChar char="•"/>
              <a:defRPr sz="1800" kern="1200">
                <a:solidFill>
                  <a:schemeClr val="tx1"/>
                </a:solidFill>
                <a:latin typeface="+mn-lt"/>
                <a:ea typeface="+mn-ea"/>
                <a:cs typeface="+mn-cs"/>
              </a:defRPr>
            </a:lvl3pPr>
            <a:lvl4pPr marL="1439928" indent="-359982" algn="l" defTabSz="457178" rtl="0" eaLnBrk="1" latinLnBrk="0" hangingPunct="1">
              <a:spcBef>
                <a:spcPct val="20000"/>
              </a:spcBef>
              <a:buFont typeface="Arial"/>
              <a:buChar char="–"/>
              <a:defRPr sz="1600" kern="1200">
                <a:solidFill>
                  <a:schemeClr val="tx1"/>
                </a:solidFill>
                <a:latin typeface="+mn-lt"/>
                <a:ea typeface="+mn-ea"/>
                <a:cs typeface="+mn-cs"/>
              </a:defRPr>
            </a:lvl4pPr>
            <a:lvl5pPr marL="1799910" indent="-359982" algn="l" defTabSz="457178" rtl="0" eaLnBrk="1" latinLnBrk="0" hangingPunct="1">
              <a:spcBef>
                <a:spcPct val="20000"/>
              </a:spcBef>
              <a:buFont typeface="Arial"/>
              <a:buChar char="»"/>
              <a:defRPr sz="1400" kern="1200">
                <a:solidFill>
                  <a:schemeClr val="tx1"/>
                </a:solidFill>
                <a:latin typeface="+mn-lt"/>
                <a:ea typeface="+mn-ea"/>
                <a:cs typeface="+mn-cs"/>
              </a:defRPr>
            </a:lvl5pPr>
            <a:lvl6pPr marL="2514474" indent="-228589"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9"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8" rtl="0" eaLnBrk="1" latinLnBrk="0" hangingPunct="1">
              <a:spcBef>
                <a:spcPct val="20000"/>
              </a:spcBef>
              <a:buFont typeface="Arial"/>
              <a:buChar char="•"/>
              <a:defRPr sz="2000" kern="1200">
                <a:solidFill>
                  <a:schemeClr val="tx1"/>
                </a:solidFill>
                <a:latin typeface="+mn-lt"/>
                <a:ea typeface="+mn-ea"/>
                <a:cs typeface="+mn-cs"/>
              </a:defRPr>
            </a:lvl9pPr>
          </a:lstStyle>
          <a:p>
            <a:pPr marL="359982" lvl="2">
              <a:lnSpc>
                <a:spcPct val="110000"/>
              </a:lnSpc>
              <a:buClr>
                <a:srgbClr val="FF0000"/>
              </a:buClr>
            </a:pPr>
            <a:r>
              <a:rPr lang="en-US" sz="1600" dirty="0">
                <a:solidFill>
                  <a:srgbClr val="333399"/>
                </a:solidFill>
                <a:latin typeface="Arial" panose="020B0604020202020204" pitchFamily="34" charset="0"/>
                <a:cs typeface="Arial" panose="020B0604020202020204" pitchFamily="34" charset="0"/>
              </a:rPr>
              <a:t>Facilitates coordination between ECC activities and the European Commission and ETSI to ensure consistency in regulatory and technical standards.</a:t>
            </a:r>
          </a:p>
          <a:p>
            <a:pPr marL="359982" lvl="2">
              <a:lnSpc>
                <a:spcPct val="110000"/>
              </a:lnSpc>
              <a:buClr>
                <a:srgbClr val="FF0000"/>
              </a:buClr>
            </a:pPr>
            <a:endParaRPr lang="en-US" sz="1600" dirty="0">
              <a:solidFill>
                <a:srgbClr val="333399"/>
              </a:solidFill>
              <a:latin typeface="Arial" panose="020B0604020202020204" pitchFamily="34" charset="0"/>
              <a:cs typeface="Arial" panose="020B0604020202020204" pitchFamily="34" charset="0"/>
            </a:endParaRPr>
          </a:p>
          <a:p>
            <a:pPr marL="359982" lvl="2">
              <a:lnSpc>
                <a:spcPct val="110000"/>
              </a:lnSpc>
              <a:buClr>
                <a:srgbClr val="FF0000"/>
              </a:buClr>
            </a:pPr>
            <a:endParaRPr lang="en-US" sz="1600" dirty="0">
              <a:solidFill>
                <a:srgbClr val="333399"/>
              </a:solidFill>
              <a:latin typeface="Arial" panose="020B0604020202020204" pitchFamily="34" charset="0"/>
              <a:cs typeface="Arial" panose="020B0604020202020204" pitchFamily="34" charset="0"/>
            </a:endParaRPr>
          </a:p>
          <a:p>
            <a:pPr marL="359982" lvl="2">
              <a:lnSpc>
                <a:spcPct val="110000"/>
              </a:lnSpc>
              <a:buClr>
                <a:srgbClr val="FF0000"/>
              </a:buClr>
            </a:pPr>
            <a:endParaRPr lang="en-US" sz="1600" dirty="0">
              <a:solidFill>
                <a:srgbClr val="333399"/>
              </a:solidFill>
              <a:latin typeface="Arial" panose="020B0604020202020204" pitchFamily="34" charset="0"/>
              <a:cs typeface="Arial" panose="020B0604020202020204" pitchFamily="34" charset="0"/>
            </a:endParaRPr>
          </a:p>
          <a:p>
            <a:pPr marL="359982" lvl="2">
              <a:lnSpc>
                <a:spcPct val="110000"/>
              </a:lnSpc>
              <a:buClr>
                <a:srgbClr val="FF0000"/>
              </a:buClr>
            </a:pPr>
            <a:endParaRPr lang="en-US" sz="1600" dirty="0">
              <a:solidFill>
                <a:srgbClr val="333399"/>
              </a:solidFill>
              <a:latin typeface="Arial" panose="020B0604020202020204" pitchFamily="34" charset="0"/>
              <a:cs typeface="Arial" panose="020B0604020202020204" pitchFamily="34" charset="0"/>
            </a:endParaRPr>
          </a:p>
          <a:p>
            <a:pPr marL="359982" lvl="2">
              <a:lnSpc>
                <a:spcPct val="110000"/>
              </a:lnSpc>
              <a:buClr>
                <a:srgbClr val="FF0000"/>
              </a:buClr>
            </a:pPr>
            <a:endParaRPr lang="en-US" sz="1600" dirty="0">
              <a:solidFill>
                <a:srgbClr val="333399"/>
              </a:solidFill>
              <a:latin typeface="Arial" panose="020B0604020202020204" pitchFamily="34" charset="0"/>
              <a:cs typeface="Arial" panose="020B0604020202020204" pitchFamily="34" charset="0"/>
            </a:endParaRPr>
          </a:p>
          <a:p>
            <a:pPr marL="359982" lvl="2">
              <a:lnSpc>
                <a:spcPct val="110000"/>
              </a:lnSpc>
              <a:buClr>
                <a:srgbClr val="FF0000"/>
              </a:buClr>
            </a:pPr>
            <a:endParaRPr lang="en-US" sz="1600" dirty="0">
              <a:solidFill>
                <a:srgbClr val="333399"/>
              </a:solidFill>
              <a:latin typeface="Arial" panose="020B0604020202020204" pitchFamily="34" charset="0"/>
              <a:cs typeface="Arial" panose="020B0604020202020204" pitchFamily="34" charset="0"/>
            </a:endParaRPr>
          </a:p>
          <a:p>
            <a:pPr marL="359982" lvl="2">
              <a:lnSpc>
                <a:spcPct val="110000"/>
              </a:lnSpc>
              <a:buClr>
                <a:srgbClr val="FF0000"/>
              </a:buClr>
            </a:pPr>
            <a:endParaRPr lang="en-US" sz="1600" dirty="0">
              <a:solidFill>
                <a:srgbClr val="333399"/>
              </a:solidFill>
              <a:latin typeface="Arial" panose="020B0604020202020204" pitchFamily="34" charset="0"/>
              <a:cs typeface="Arial" panose="020B0604020202020204" pitchFamily="34" charset="0"/>
            </a:endParaRPr>
          </a:p>
          <a:p>
            <a:pPr marL="359982" lvl="2">
              <a:lnSpc>
                <a:spcPct val="110000"/>
              </a:lnSpc>
              <a:buClr>
                <a:srgbClr val="FF0000"/>
              </a:buClr>
            </a:pPr>
            <a:endParaRPr lang="en-US" sz="1600" dirty="0">
              <a:solidFill>
                <a:srgbClr val="333399"/>
              </a:solidFill>
              <a:latin typeface="Arial" panose="020B0604020202020204" pitchFamily="34" charset="0"/>
              <a:cs typeface="Arial" panose="020B0604020202020204" pitchFamily="34" charset="0"/>
            </a:endParaRPr>
          </a:p>
          <a:p>
            <a:pPr marL="359982" lvl="2">
              <a:lnSpc>
                <a:spcPct val="110000"/>
              </a:lnSpc>
              <a:buClr>
                <a:srgbClr val="FF0000"/>
              </a:buClr>
            </a:pPr>
            <a:r>
              <a:rPr lang="en-US" sz="1600" dirty="0">
                <a:solidFill>
                  <a:srgbClr val="333399"/>
                </a:solidFill>
                <a:latin typeface="Arial" panose="020B0604020202020204" pitchFamily="34" charset="0"/>
                <a:cs typeface="Arial" panose="020B0604020202020204" pitchFamily="34" charset="0"/>
              </a:rPr>
              <a:t>Supporting CEPT in the ITU conferences through expert assistance, coordination, logistical support, and communication.</a:t>
            </a:r>
          </a:p>
          <a:p>
            <a:pPr marL="359982" lvl="2">
              <a:lnSpc>
                <a:spcPct val="110000"/>
              </a:lnSpc>
              <a:buClr>
                <a:srgbClr val="FF0000"/>
              </a:buClr>
            </a:pPr>
            <a:endParaRPr lang="en-US" sz="1600" dirty="0">
              <a:solidFill>
                <a:srgbClr val="333399"/>
              </a:solidFill>
              <a:latin typeface="Arial" panose="020B0604020202020204" pitchFamily="34" charset="0"/>
              <a:cs typeface="Arial" panose="020B0604020202020204" pitchFamily="34" charset="0"/>
            </a:endParaRPr>
          </a:p>
          <a:p>
            <a:pPr marL="359982" lvl="2">
              <a:lnSpc>
                <a:spcPct val="110000"/>
              </a:lnSpc>
              <a:buClr>
                <a:srgbClr val="FF0000"/>
              </a:buClr>
            </a:pPr>
            <a:endParaRPr lang="en-GB" sz="1600" dirty="0">
              <a:solidFill>
                <a:srgbClr val="333399"/>
              </a:solidFill>
              <a:latin typeface="Arial" panose="020B0604020202020204" pitchFamily="34" charset="0"/>
              <a:cs typeface="Arial" panose="020B0604020202020204" pitchFamily="34" charset="0"/>
            </a:endParaRPr>
          </a:p>
          <a:p>
            <a:pPr marL="0" indent="0">
              <a:buNone/>
            </a:pPr>
            <a:endParaRPr lang="en-US" sz="1400" dirty="0">
              <a:solidFill>
                <a:srgbClr val="333399"/>
              </a:solidFill>
              <a:latin typeface="Arial" panose="020B0604020202020204" pitchFamily="34" charset="0"/>
              <a:cs typeface="Arial" panose="020B0604020202020204" pitchFamily="34" charset="0"/>
            </a:endParaRPr>
          </a:p>
        </p:txBody>
      </p:sp>
      <p:pic>
        <p:nvPicPr>
          <p:cNvPr id="14" name="Picture 13">
            <a:extLst>
              <a:ext uri="{FF2B5EF4-FFF2-40B4-BE49-F238E27FC236}">
                <a16:creationId xmlns:a16="http://schemas.microsoft.com/office/drawing/2014/main" id="{F77C20A9-0664-A849-4166-1874D698DB9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06142" y="2047643"/>
            <a:ext cx="2679701" cy="2477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Content Placeholder 2">
            <a:extLst>
              <a:ext uri="{FF2B5EF4-FFF2-40B4-BE49-F238E27FC236}">
                <a16:creationId xmlns:a16="http://schemas.microsoft.com/office/drawing/2014/main" id="{61963A9E-5F3C-5C97-55CF-5BD9EF086783}"/>
              </a:ext>
            </a:extLst>
          </p:cNvPr>
          <p:cNvSpPr txBox="1">
            <a:spLocks/>
          </p:cNvSpPr>
          <p:nvPr/>
        </p:nvSpPr>
        <p:spPr>
          <a:xfrm>
            <a:off x="728428" y="2725074"/>
            <a:ext cx="2679700" cy="818635"/>
          </a:xfrm>
          <a:prstGeom prst="rect">
            <a:avLst/>
          </a:prstGeom>
        </p:spPr>
        <p:txBody>
          <a:bodyPr>
            <a:noAutofit/>
          </a:bodyPr>
          <a:lstStyle>
            <a:lvl1pPr marL="359982" indent="-359982" algn="l" defTabSz="457178" rtl="0" eaLnBrk="1" latinLnBrk="0" hangingPunct="1">
              <a:spcBef>
                <a:spcPct val="20000"/>
              </a:spcBef>
              <a:buFont typeface="Arial"/>
              <a:buChar char="•"/>
              <a:defRPr sz="2200" kern="1200">
                <a:solidFill>
                  <a:schemeClr val="tx1"/>
                </a:solidFill>
                <a:latin typeface="+mn-lt"/>
                <a:ea typeface="+mn-ea"/>
                <a:cs typeface="+mn-cs"/>
              </a:defRPr>
            </a:lvl1pPr>
            <a:lvl2pPr marL="719965" indent="-359982" algn="l" defTabSz="457178" rtl="0" eaLnBrk="1" latinLnBrk="0" hangingPunct="1">
              <a:spcBef>
                <a:spcPct val="20000"/>
              </a:spcBef>
              <a:buFont typeface="Arial"/>
              <a:buChar char="–"/>
              <a:defRPr sz="2000" kern="1200">
                <a:solidFill>
                  <a:schemeClr val="tx1"/>
                </a:solidFill>
                <a:latin typeface="+mn-lt"/>
                <a:ea typeface="+mn-ea"/>
                <a:cs typeface="+mn-cs"/>
              </a:defRPr>
            </a:lvl2pPr>
            <a:lvl3pPr marL="1079946" indent="-359982" algn="l" defTabSz="457178" rtl="0" eaLnBrk="1" latinLnBrk="0" hangingPunct="1">
              <a:spcBef>
                <a:spcPct val="20000"/>
              </a:spcBef>
              <a:buFont typeface="Arial"/>
              <a:buChar char="•"/>
              <a:defRPr sz="1800" kern="1200">
                <a:solidFill>
                  <a:schemeClr val="tx1"/>
                </a:solidFill>
                <a:latin typeface="+mn-lt"/>
                <a:ea typeface="+mn-ea"/>
                <a:cs typeface="+mn-cs"/>
              </a:defRPr>
            </a:lvl3pPr>
            <a:lvl4pPr marL="1439928" indent="-359982" algn="l" defTabSz="457178" rtl="0" eaLnBrk="1" latinLnBrk="0" hangingPunct="1">
              <a:spcBef>
                <a:spcPct val="20000"/>
              </a:spcBef>
              <a:buFont typeface="Arial"/>
              <a:buChar char="–"/>
              <a:defRPr sz="1600" kern="1200">
                <a:solidFill>
                  <a:schemeClr val="tx1"/>
                </a:solidFill>
                <a:latin typeface="+mn-lt"/>
                <a:ea typeface="+mn-ea"/>
                <a:cs typeface="+mn-cs"/>
              </a:defRPr>
            </a:lvl4pPr>
            <a:lvl5pPr marL="1799910" indent="-359982" algn="l" defTabSz="457178" rtl="0" eaLnBrk="1" latinLnBrk="0" hangingPunct="1">
              <a:spcBef>
                <a:spcPct val="20000"/>
              </a:spcBef>
              <a:buFont typeface="Arial"/>
              <a:buChar char="»"/>
              <a:defRPr sz="1400" kern="1200">
                <a:solidFill>
                  <a:schemeClr val="tx1"/>
                </a:solidFill>
                <a:latin typeface="+mn-lt"/>
                <a:ea typeface="+mn-ea"/>
                <a:cs typeface="+mn-cs"/>
              </a:defRPr>
            </a:lvl5pPr>
            <a:lvl6pPr marL="2514474" indent="-228589"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9"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8" rtl="0" eaLnBrk="1" latinLnBrk="0" hangingPunct="1">
              <a:spcBef>
                <a:spcPct val="20000"/>
              </a:spcBef>
              <a:buFont typeface="Arial"/>
              <a:buChar char="•"/>
              <a:defRPr sz="2000" kern="1200">
                <a:solidFill>
                  <a:schemeClr val="tx1"/>
                </a:solidFill>
                <a:latin typeface="+mn-lt"/>
                <a:ea typeface="+mn-ea"/>
                <a:cs typeface="+mn-cs"/>
              </a:defRPr>
            </a:lvl9pPr>
          </a:lstStyle>
          <a:p>
            <a:pPr marL="0" indent="0">
              <a:buClr>
                <a:srgbClr val="FF0000"/>
              </a:buClr>
              <a:buFont typeface="Arial"/>
              <a:buNone/>
              <a:tabLst>
                <a:tab pos="177800" algn="l"/>
              </a:tabLst>
            </a:pPr>
            <a:r>
              <a:rPr lang="en-US" sz="1100" dirty="0">
                <a:solidFill>
                  <a:srgbClr val="333399"/>
                </a:solidFill>
                <a:latin typeface="Arial" panose="020B0604020202020204" pitchFamily="34" charset="0"/>
                <a:cs typeface="Arial" panose="020B0604020202020204" pitchFamily="34" charset="0"/>
              </a:rPr>
              <a:t>Binding regulations (</a:t>
            </a:r>
            <a:r>
              <a:rPr lang="en-US" sz="1100" dirty="0">
                <a:solidFill>
                  <a:srgbClr val="333399"/>
                </a:solidFill>
                <a:latin typeface="Arial" panose="020B0604020202020204" pitchFamily="34" charset="0"/>
                <a:cs typeface="Arial" panose="020B0604020202020204" pitchFamily="34" charset="0"/>
                <a:hlinkClick r:id="rId3"/>
              </a:rPr>
              <a:t>EC Decisions</a:t>
            </a:r>
            <a:r>
              <a:rPr lang="en-US" sz="1100" dirty="0">
                <a:solidFill>
                  <a:srgbClr val="333399"/>
                </a:solidFill>
                <a:latin typeface="Arial" panose="020B0604020202020204" pitchFamily="34" charset="0"/>
                <a:cs typeface="Arial" panose="020B0604020202020204" pitchFamily="34" charset="0"/>
              </a:rPr>
              <a:t>) based on the </a:t>
            </a:r>
            <a:r>
              <a:rPr lang="en-US" sz="1100" dirty="0">
                <a:solidFill>
                  <a:srgbClr val="333399"/>
                </a:solidFill>
                <a:latin typeface="Arial" panose="020B0604020202020204" pitchFamily="34" charset="0"/>
                <a:cs typeface="Arial" panose="020B0604020202020204" pitchFamily="34" charset="0"/>
                <a:hlinkClick r:id="rId4"/>
              </a:rPr>
              <a:t>CEPT Reports</a:t>
            </a:r>
            <a:r>
              <a:rPr lang="en-US" sz="1100" dirty="0">
                <a:solidFill>
                  <a:srgbClr val="333399"/>
                </a:solidFill>
                <a:latin typeface="Arial" panose="020B0604020202020204" pitchFamily="34" charset="0"/>
                <a:cs typeface="Arial" panose="020B0604020202020204" pitchFamily="34" charset="0"/>
              </a:rPr>
              <a:t> and ETSI harmonised standards</a:t>
            </a:r>
          </a:p>
          <a:p>
            <a:endParaRPr lang="en-DK" sz="1400" dirty="0"/>
          </a:p>
        </p:txBody>
      </p:sp>
      <p:sp>
        <p:nvSpPr>
          <p:cNvPr id="16" name="TextBox 15">
            <a:extLst>
              <a:ext uri="{FF2B5EF4-FFF2-40B4-BE49-F238E27FC236}">
                <a16:creationId xmlns:a16="http://schemas.microsoft.com/office/drawing/2014/main" id="{0F7798A7-F44D-0E62-7504-6DE510C339D4}"/>
              </a:ext>
            </a:extLst>
          </p:cNvPr>
          <p:cNvSpPr txBox="1"/>
          <p:nvPr/>
        </p:nvSpPr>
        <p:spPr>
          <a:xfrm>
            <a:off x="5685843" y="2356306"/>
            <a:ext cx="2911150" cy="430887"/>
          </a:xfrm>
          <a:prstGeom prst="rect">
            <a:avLst/>
          </a:prstGeom>
          <a:noFill/>
        </p:spPr>
        <p:txBody>
          <a:bodyPr wrap="square">
            <a:spAutoFit/>
          </a:bodyPr>
          <a:lstStyle/>
          <a:p>
            <a:pPr defTabSz="457178">
              <a:spcBef>
                <a:spcPct val="20000"/>
              </a:spcBef>
              <a:buClr>
                <a:srgbClr val="FF0000"/>
              </a:buClr>
              <a:tabLst>
                <a:tab pos="177800" algn="l"/>
              </a:tabLst>
            </a:pPr>
            <a:r>
              <a:rPr lang="en-GB" altLang="da-DK" sz="1100" dirty="0">
                <a:solidFill>
                  <a:srgbClr val="333399"/>
                </a:solidFill>
                <a:latin typeface="Arial" panose="020B0604020202020204" pitchFamily="34" charset="0"/>
                <a:cs typeface="Arial" panose="020B0604020202020204" pitchFamily="34" charset="0"/>
              </a:rPr>
              <a:t>Consensus-based voluntary harmonisation (</a:t>
            </a:r>
            <a:r>
              <a:rPr lang="en-GB" altLang="da-DK" sz="1100" dirty="0">
                <a:solidFill>
                  <a:srgbClr val="333399"/>
                </a:solidFill>
                <a:latin typeface="Arial" panose="020B0604020202020204" pitchFamily="34" charset="0"/>
                <a:cs typeface="Arial" panose="020B0604020202020204" pitchFamily="34" charset="0"/>
                <a:hlinkClick r:id="rId5"/>
              </a:rPr>
              <a:t>ECC Decisions</a:t>
            </a:r>
            <a:r>
              <a:rPr lang="en-GB" altLang="da-DK" sz="1100" dirty="0">
                <a:solidFill>
                  <a:srgbClr val="333399"/>
                </a:solidFill>
                <a:latin typeface="Arial" panose="020B0604020202020204" pitchFamily="34" charset="0"/>
                <a:cs typeface="Arial" panose="020B0604020202020204" pitchFamily="34" charset="0"/>
              </a:rPr>
              <a:t>)</a:t>
            </a:r>
            <a:endParaRPr lang="da-DK" altLang="da-DK" sz="1100" dirty="0">
              <a:solidFill>
                <a:srgbClr val="333399"/>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ED5CE92E-6D8F-9AAB-6C14-29A3C0019D51}"/>
              </a:ext>
            </a:extLst>
          </p:cNvPr>
          <p:cNvSpPr txBox="1"/>
          <p:nvPr/>
        </p:nvSpPr>
        <p:spPr>
          <a:xfrm>
            <a:off x="4938478" y="3543247"/>
            <a:ext cx="3951522" cy="600164"/>
          </a:xfrm>
          <a:prstGeom prst="rect">
            <a:avLst/>
          </a:prstGeom>
          <a:noFill/>
        </p:spPr>
        <p:txBody>
          <a:bodyPr wrap="square">
            <a:spAutoFit/>
          </a:bodyPr>
          <a:lstStyle/>
          <a:p>
            <a:pPr defTabSz="457178">
              <a:spcBef>
                <a:spcPct val="20000"/>
              </a:spcBef>
              <a:buClr>
                <a:srgbClr val="FF0000"/>
              </a:buClr>
              <a:tabLst>
                <a:tab pos="177800" algn="l"/>
              </a:tabLst>
            </a:pPr>
            <a:r>
              <a:rPr lang="en-US" altLang="da-DK" sz="1100" dirty="0">
                <a:solidFill>
                  <a:srgbClr val="333399"/>
                </a:solidFill>
                <a:latin typeface="Arial" panose="020B0604020202020204" pitchFamily="34" charset="0"/>
                <a:cs typeface="Arial" panose="020B0604020202020204" pitchFamily="34" charset="0"/>
              </a:rPr>
              <a:t>System Reference Documents’ (</a:t>
            </a:r>
            <a:r>
              <a:rPr lang="en-US" altLang="da-DK" sz="1100" dirty="0" err="1">
                <a:solidFill>
                  <a:srgbClr val="333399"/>
                </a:solidFill>
                <a:latin typeface="Arial" panose="020B0604020202020204" pitchFamily="34" charset="0"/>
                <a:cs typeface="Arial" panose="020B0604020202020204" pitchFamily="34" charset="0"/>
              </a:rPr>
              <a:t>SRdoc</a:t>
            </a:r>
            <a:r>
              <a:rPr lang="en-US" altLang="da-DK" sz="1100" dirty="0">
                <a:solidFill>
                  <a:srgbClr val="333399"/>
                </a:solidFill>
                <a:latin typeface="Arial" panose="020B0604020202020204" pitchFamily="34" charset="0"/>
                <a:cs typeface="Arial" panose="020B0604020202020204" pitchFamily="34" charset="0"/>
              </a:rPr>
              <a:t>) which inform and trigger CEPT/ECC work  and </a:t>
            </a:r>
            <a:r>
              <a:rPr lang="en-US" altLang="da-DK" sz="1100" dirty="0">
                <a:solidFill>
                  <a:srgbClr val="333399"/>
                </a:solidFill>
                <a:latin typeface="Arial" panose="020B0604020202020204" pitchFamily="34" charset="0"/>
                <a:cs typeface="Arial" panose="020B0604020202020204" pitchFamily="34" charset="0"/>
                <a:hlinkClick r:id="rId6"/>
              </a:rPr>
              <a:t>European Harmonised standards</a:t>
            </a:r>
            <a:r>
              <a:rPr lang="en-US" altLang="da-DK" sz="1100" dirty="0">
                <a:solidFill>
                  <a:srgbClr val="333399"/>
                </a:solidFill>
                <a:latin typeface="Arial" panose="020B0604020202020204" pitchFamily="34" charset="0"/>
                <a:cs typeface="Arial" panose="020B0604020202020204" pitchFamily="34" charset="0"/>
              </a:rPr>
              <a:t> for radio equipment</a:t>
            </a:r>
          </a:p>
        </p:txBody>
      </p:sp>
    </p:spTree>
    <p:extLst>
      <p:ext uri="{BB962C8B-B14F-4D97-AF65-F5344CB8AC3E}">
        <p14:creationId xmlns:p14="http://schemas.microsoft.com/office/powerpoint/2010/main" val="780579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57C291-6ED4-A326-4E70-98835308180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FD71FDD-4530-D135-AE5B-4A6D19DE0D51}"/>
              </a:ext>
            </a:extLst>
          </p:cNvPr>
          <p:cNvSpPr>
            <a:spLocks noGrp="1"/>
          </p:cNvSpPr>
          <p:nvPr>
            <p:ph type="title"/>
          </p:nvPr>
        </p:nvSpPr>
        <p:spPr/>
        <p:txBody>
          <a:bodyPr/>
          <a:lstStyle/>
          <a:p>
            <a:r>
              <a:rPr lang="en-US"/>
              <a:t>The role of the ECO </a:t>
            </a:r>
            <a:endParaRPr lang="en-DK" dirty="0"/>
          </a:p>
        </p:txBody>
      </p:sp>
      <p:sp>
        <p:nvSpPr>
          <p:cNvPr id="7" name="Content Placeholder 50">
            <a:extLst>
              <a:ext uri="{FF2B5EF4-FFF2-40B4-BE49-F238E27FC236}">
                <a16:creationId xmlns:a16="http://schemas.microsoft.com/office/drawing/2014/main" id="{ED651147-13A2-7A24-49E2-887B36DBA0BE}"/>
              </a:ext>
            </a:extLst>
          </p:cNvPr>
          <p:cNvSpPr txBox="1">
            <a:spLocks/>
          </p:cNvSpPr>
          <p:nvPr/>
        </p:nvSpPr>
        <p:spPr>
          <a:xfrm>
            <a:off x="259079" y="1529539"/>
            <a:ext cx="7627621" cy="3096281"/>
          </a:xfrm>
          <a:prstGeom prst="rect">
            <a:avLst/>
          </a:prstGeom>
        </p:spPr>
        <p:txBody>
          <a:bodyPr>
            <a:noAutofit/>
          </a:bodyPr>
          <a:lstStyle>
            <a:lvl1pPr marL="359982" indent="-359982" algn="l" defTabSz="457178" rtl="0" eaLnBrk="1" latinLnBrk="0" hangingPunct="1">
              <a:spcBef>
                <a:spcPct val="20000"/>
              </a:spcBef>
              <a:buFont typeface="Arial"/>
              <a:buChar char="•"/>
              <a:defRPr sz="2200" kern="1200">
                <a:solidFill>
                  <a:schemeClr val="tx1"/>
                </a:solidFill>
                <a:latin typeface="+mn-lt"/>
                <a:ea typeface="+mn-ea"/>
                <a:cs typeface="+mn-cs"/>
              </a:defRPr>
            </a:lvl1pPr>
            <a:lvl2pPr marL="719965" indent="-359982" algn="l" defTabSz="457178" rtl="0" eaLnBrk="1" latinLnBrk="0" hangingPunct="1">
              <a:spcBef>
                <a:spcPct val="20000"/>
              </a:spcBef>
              <a:buFont typeface="Arial"/>
              <a:buChar char="–"/>
              <a:defRPr sz="2000" kern="1200">
                <a:solidFill>
                  <a:schemeClr val="tx1"/>
                </a:solidFill>
                <a:latin typeface="+mn-lt"/>
                <a:ea typeface="+mn-ea"/>
                <a:cs typeface="+mn-cs"/>
              </a:defRPr>
            </a:lvl2pPr>
            <a:lvl3pPr marL="1079946" indent="-359982" algn="l" defTabSz="457178" rtl="0" eaLnBrk="1" latinLnBrk="0" hangingPunct="1">
              <a:spcBef>
                <a:spcPct val="20000"/>
              </a:spcBef>
              <a:buFont typeface="Arial"/>
              <a:buChar char="•"/>
              <a:defRPr sz="1800" kern="1200">
                <a:solidFill>
                  <a:schemeClr val="tx1"/>
                </a:solidFill>
                <a:latin typeface="+mn-lt"/>
                <a:ea typeface="+mn-ea"/>
                <a:cs typeface="+mn-cs"/>
              </a:defRPr>
            </a:lvl3pPr>
            <a:lvl4pPr marL="1439928" indent="-359982" algn="l" defTabSz="457178" rtl="0" eaLnBrk="1" latinLnBrk="0" hangingPunct="1">
              <a:spcBef>
                <a:spcPct val="20000"/>
              </a:spcBef>
              <a:buFont typeface="Arial"/>
              <a:buChar char="–"/>
              <a:defRPr sz="1600" kern="1200">
                <a:solidFill>
                  <a:schemeClr val="tx1"/>
                </a:solidFill>
                <a:latin typeface="+mn-lt"/>
                <a:ea typeface="+mn-ea"/>
                <a:cs typeface="+mn-cs"/>
              </a:defRPr>
            </a:lvl4pPr>
            <a:lvl5pPr marL="1799910" indent="-359982" algn="l" defTabSz="457178" rtl="0" eaLnBrk="1" latinLnBrk="0" hangingPunct="1">
              <a:spcBef>
                <a:spcPct val="20000"/>
              </a:spcBef>
              <a:buFont typeface="Arial"/>
              <a:buChar char="»"/>
              <a:defRPr sz="1400" kern="1200">
                <a:solidFill>
                  <a:schemeClr val="tx1"/>
                </a:solidFill>
                <a:latin typeface="+mn-lt"/>
                <a:ea typeface="+mn-ea"/>
                <a:cs typeface="+mn-cs"/>
              </a:defRPr>
            </a:lvl5pPr>
            <a:lvl6pPr marL="2514474" indent="-228589"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9"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8" rtl="0" eaLnBrk="1" latinLnBrk="0" hangingPunct="1">
              <a:spcBef>
                <a:spcPct val="20000"/>
              </a:spcBef>
              <a:buFont typeface="Arial"/>
              <a:buChar char="•"/>
              <a:defRPr sz="2000" kern="1200">
                <a:solidFill>
                  <a:schemeClr val="tx1"/>
                </a:solidFill>
                <a:latin typeface="+mn-lt"/>
                <a:ea typeface="+mn-ea"/>
                <a:cs typeface="+mn-cs"/>
              </a:defRPr>
            </a:lvl9pPr>
          </a:lstStyle>
          <a:p>
            <a:pPr marL="359982" lvl="2">
              <a:lnSpc>
                <a:spcPct val="110000"/>
              </a:lnSpc>
              <a:buClr>
                <a:srgbClr val="FF0000"/>
              </a:buClr>
            </a:pPr>
            <a:r>
              <a:rPr lang="en-US" sz="1600" dirty="0">
                <a:solidFill>
                  <a:srgbClr val="333399"/>
                </a:solidFill>
                <a:latin typeface="Arial" panose="020B0604020202020204" pitchFamily="34" charset="0"/>
                <a:cs typeface="Arial" panose="020B0604020202020204" pitchFamily="34" charset="0"/>
              </a:rPr>
              <a:t>Manage CEPT family of websites (</a:t>
            </a:r>
            <a:r>
              <a:rPr lang="en-US" sz="1600" dirty="0">
                <a:solidFill>
                  <a:srgbClr val="333399"/>
                </a:solidFill>
                <a:latin typeface="Arial" panose="020B0604020202020204" pitchFamily="34" charset="0"/>
                <a:cs typeface="Arial" panose="020B0604020202020204" pitchFamily="34" charset="0"/>
                <a:hlinkClick r:id="rId2"/>
              </a:rPr>
              <a:t>CEPT</a:t>
            </a:r>
            <a:r>
              <a:rPr lang="en-US" sz="1600" dirty="0">
                <a:solidFill>
                  <a:srgbClr val="333399"/>
                </a:solidFill>
                <a:latin typeface="Arial" panose="020B0604020202020204" pitchFamily="34" charset="0"/>
                <a:cs typeface="Arial" panose="020B0604020202020204" pitchFamily="34" charset="0"/>
              </a:rPr>
              <a:t>, </a:t>
            </a:r>
            <a:r>
              <a:rPr lang="en-US" sz="1600" dirty="0">
                <a:solidFill>
                  <a:srgbClr val="333399"/>
                </a:solidFill>
                <a:latin typeface="Arial" panose="020B0604020202020204" pitchFamily="34" charset="0"/>
                <a:cs typeface="Arial" panose="020B0604020202020204" pitchFamily="34" charset="0"/>
                <a:hlinkClick r:id="rId3"/>
              </a:rPr>
              <a:t>Com-ITU</a:t>
            </a:r>
            <a:r>
              <a:rPr lang="en-US" sz="1600" dirty="0">
                <a:solidFill>
                  <a:srgbClr val="333399"/>
                </a:solidFill>
                <a:latin typeface="Arial" panose="020B0604020202020204" pitchFamily="34" charset="0"/>
                <a:cs typeface="Arial" panose="020B0604020202020204" pitchFamily="34" charset="0"/>
              </a:rPr>
              <a:t>,</a:t>
            </a:r>
            <a:r>
              <a:rPr lang="en-US" sz="1600" dirty="0">
                <a:solidFill>
                  <a:srgbClr val="333399"/>
                </a:solidFill>
                <a:latin typeface="Arial" panose="020B0604020202020204" pitchFamily="34" charset="0"/>
                <a:cs typeface="Arial" panose="020B0604020202020204" pitchFamily="34" charset="0"/>
                <a:hlinkClick r:id="rId4"/>
              </a:rPr>
              <a:t>CERP</a:t>
            </a:r>
            <a:r>
              <a:rPr lang="en-US" sz="1600" dirty="0">
                <a:solidFill>
                  <a:srgbClr val="333399"/>
                </a:solidFill>
                <a:latin typeface="Arial" panose="020B0604020202020204" pitchFamily="34" charset="0"/>
                <a:cs typeface="Arial" panose="020B0604020202020204" pitchFamily="34" charset="0"/>
              </a:rPr>
              <a:t>, </a:t>
            </a:r>
            <a:r>
              <a:rPr lang="en-US" sz="1600" dirty="0">
                <a:solidFill>
                  <a:srgbClr val="333399"/>
                </a:solidFill>
                <a:latin typeface="Arial" panose="020B0604020202020204" pitchFamily="34" charset="0"/>
                <a:cs typeface="Arial" panose="020B0604020202020204" pitchFamily="34" charset="0"/>
                <a:hlinkClick r:id="rId5"/>
              </a:rPr>
              <a:t>ECC</a:t>
            </a:r>
            <a:r>
              <a:rPr lang="en-US" sz="1600" dirty="0">
                <a:solidFill>
                  <a:srgbClr val="333399"/>
                </a:solidFill>
                <a:latin typeface="Arial" panose="020B0604020202020204" pitchFamily="34" charset="0"/>
                <a:cs typeface="Arial" panose="020B0604020202020204" pitchFamily="34" charset="0"/>
              </a:rPr>
              <a:t>)</a:t>
            </a:r>
          </a:p>
          <a:p>
            <a:pPr marL="359982" lvl="2">
              <a:lnSpc>
                <a:spcPct val="110000"/>
              </a:lnSpc>
              <a:buClr>
                <a:srgbClr val="FF0000"/>
              </a:buClr>
            </a:pPr>
            <a:endParaRPr lang="en-US" sz="1600" dirty="0">
              <a:solidFill>
                <a:srgbClr val="333399"/>
              </a:solidFill>
              <a:latin typeface="Arial" panose="020B0604020202020204" pitchFamily="34" charset="0"/>
              <a:cs typeface="Arial" panose="020B0604020202020204" pitchFamily="34" charset="0"/>
            </a:endParaRPr>
          </a:p>
          <a:p>
            <a:pPr marL="359982" lvl="2">
              <a:lnSpc>
                <a:spcPct val="110000"/>
              </a:lnSpc>
              <a:buClr>
                <a:srgbClr val="FF0000"/>
              </a:buClr>
            </a:pPr>
            <a:endParaRPr lang="en-US" sz="1600" dirty="0">
              <a:solidFill>
                <a:srgbClr val="333399"/>
              </a:solidFill>
              <a:latin typeface="Arial" panose="020B0604020202020204" pitchFamily="34" charset="0"/>
              <a:cs typeface="Arial" panose="020B0604020202020204" pitchFamily="34" charset="0"/>
            </a:endParaRPr>
          </a:p>
          <a:p>
            <a:pPr marL="359982" lvl="2">
              <a:lnSpc>
                <a:spcPct val="110000"/>
              </a:lnSpc>
              <a:buClr>
                <a:srgbClr val="FF0000"/>
              </a:buClr>
            </a:pPr>
            <a:endParaRPr lang="en-US" sz="1600" dirty="0">
              <a:solidFill>
                <a:srgbClr val="333399"/>
              </a:solidFill>
              <a:latin typeface="Arial" panose="020B0604020202020204" pitchFamily="34" charset="0"/>
              <a:cs typeface="Arial" panose="020B0604020202020204" pitchFamily="34" charset="0"/>
            </a:endParaRPr>
          </a:p>
          <a:p>
            <a:pPr marL="359982" lvl="2">
              <a:lnSpc>
                <a:spcPct val="110000"/>
              </a:lnSpc>
              <a:buClr>
                <a:srgbClr val="FF0000"/>
              </a:buClr>
            </a:pPr>
            <a:endParaRPr lang="en-US" sz="1600" dirty="0">
              <a:solidFill>
                <a:srgbClr val="333399"/>
              </a:solidFill>
              <a:latin typeface="Arial" panose="020B0604020202020204" pitchFamily="34" charset="0"/>
              <a:cs typeface="Arial" panose="020B0604020202020204" pitchFamily="34" charset="0"/>
            </a:endParaRPr>
          </a:p>
          <a:p>
            <a:pPr marL="359982" lvl="2">
              <a:lnSpc>
                <a:spcPct val="110000"/>
              </a:lnSpc>
              <a:buClr>
                <a:srgbClr val="FF0000"/>
              </a:buClr>
            </a:pPr>
            <a:endParaRPr lang="en-US" sz="1600" dirty="0">
              <a:solidFill>
                <a:srgbClr val="333399"/>
              </a:solidFill>
              <a:latin typeface="Arial" panose="020B0604020202020204" pitchFamily="34" charset="0"/>
              <a:cs typeface="Arial" panose="020B0604020202020204" pitchFamily="34" charset="0"/>
            </a:endParaRPr>
          </a:p>
          <a:p>
            <a:pPr marL="359982" lvl="2">
              <a:lnSpc>
                <a:spcPct val="110000"/>
              </a:lnSpc>
              <a:buClr>
                <a:srgbClr val="FF0000"/>
              </a:buClr>
            </a:pPr>
            <a:r>
              <a:rPr lang="en-US" sz="1600" dirty="0">
                <a:solidFill>
                  <a:srgbClr val="333399"/>
                </a:solidFill>
                <a:latin typeface="Arial" panose="020B0604020202020204" pitchFamily="34" charset="0"/>
                <a:cs typeface="Arial" panose="020B0604020202020204" pitchFamily="34" charset="0"/>
              </a:rPr>
              <a:t>Provides </a:t>
            </a:r>
            <a:r>
              <a:rPr lang="en-US" sz="1600" dirty="0">
                <a:solidFill>
                  <a:srgbClr val="333399"/>
                </a:solidFill>
                <a:latin typeface="Arial" panose="020B0604020202020204" pitchFamily="34" charset="0"/>
                <a:cs typeface="Arial" panose="020B0604020202020204" pitchFamily="34" charset="0"/>
                <a:hlinkClick r:id="rId6"/>
              </a:rPr>
              <a:t>facilities</a:t>
            </a:r>
            <a:r>
              <a:rPr lang="en-US" sz="1600" dirty="0">
                <a:solidFill>
                  <a:srgbClr val="333399"/>
                </a:solidFill>
                <a:latin typeface="Arial" panose="020B0604020202020204" pitchFamily="34" charset="0"/>
                <a:cs typeface="Arial" panose="020B0604020202020204" pitchFamily="34" charset="0"/>
              </a:rPr>
              <a:t> for collaborative working (physical, electronic)</a:t>
            </a:r>
          </a:p>
          <a:p>
            <a:pPr marL="359982" lvl="2">
              <a:lnSpc>
                <a:spcPct val="110000"/>
              </a:lnSpc>
              <a:buClr>
                <a:srgbClr val="FF0000"/>
              </a:buClr>
            </a:pPr>
            <a:r>
              <a:rPr lang="en-US" sz="1600" dirty="0">
                <a:solidFill>
                  <a:srgbClr val="333399"/>
                </a:solidFill>
                <a:latin typeface="Arial" panose="020B0604020202020204" pitchFamily="34" charset="0"/>
                <a:cs typeface="Arial" panose="020B0604020202020204" pitchFamily="34" charset="0"/>
              </a:rPr>
              <a:t>Conduct </a:t>
            </a:r>
            <a:r>
              <a:rPr lang="en-US" sz="1600" dirty="0">
                <a:solidFill>
                  <a:srgbClr val="333399"/>
                </a:solidFill>
                <a:latin typeface="Arial" panose="020B0604020202020204" pitchFamily="34" charset="0"/>
                <a:cs typeface="Arial" panose="020B0604020202020204" pitchFamily="34" charset="0"/>
                <a:hlinkClick r:id="rId7"/>
              </a:rPr>
              <a:t>consultations</a:t>
            </a:r>
            <a:r>
              <a:rPr lang="en-US" sz="1600" dirty="0">
                <a:solidFill>
                  <a:srgbClr val="333399"/>
                </a:solidFill>
                <a:latin typeface="Arial" panose="020B0604020202020204" pitchFamily="34" charset="0"/>
                <a:cs typeface="Arial" panose="020B0604020202020204" pitchFamily="34" charset="0"/>
              </a:rPr>
              <a:t> on draft deliverables and </a:t>
            </a:r>
            <a:r>
              <a:rPr lang="en-US" sz="1600" dirty="0">
                <a:solidFill>
                  <a:srgbClr val="333399"/>
                </a:solidFill>
                <a:latin typeface="Arial" panose="020B0604020202020204" pitchFamily="34" charset="0"/>
                <a:cs typeface="Arial" panose="020B0604020202020204" pitchFamily="34" charset="0"/>
                <a:hlinkClick r:id="rId8"/>
              </a:rPr>
              <a:t>questionnaires </a:t>
            </a:r>
            <a:r>
              <a:rPr lang="en-US" sz="1600" dirty="0">
                <a:solidFill>
                  <a:srgbClr val="333399"/>
                </a:solidFill>
                <a:latin typeface="Arial" panose="020B0604020202020204" pitchFamily="34" charset="0"/>
                <a:cs typeface="Arial" panose="020B0604020202020204" pitchFamily="34" charset="0"/>
              </a:rPr>
              <a:t>on specific topics</a:t>
            </a:r>
          </a:p>
          <a:p>
            <a:pPr marL="359982" lvl="2">
              <a:lnSpc>
                <a:spcPct val="110000"/>
              </a:lnSpc>
              <a:buClr>
                <a:srgbClr val="FF0000"/>
              </a:buClr>
            </a:pPr>
            <a:r>
              <a:rPr lang="en-US" sz="1600" dirty="0">
                <a:solidFill>
                  <a:srgbClr val="333399"/>
                </a:solidFill>
                <a:latin typeface="Arial" panose="020B0604020202020204" pitchFamily="34" charset="0"/>
                <a:cs typeface="Arial" panose="020B0604020202020204" pitchFamily="34" charset="0"/>
              </a:rPr>
              <a:t>Manage the ECC communications (e.g. </a:t>
            </a:r>
            <a:r>
              <a:rPr lang="en-US" sz="1600" dirty="0">
                <a:solidFill>
                  <a:srgbClr val="333399"/>
                </a:solidFill>
                <a:latin typeface="Arial" panose="020B0604020202020204" pitchFamily="34" charset="0"/>
                <a:cs typeface="Arial" panose="020B0604020202020204" pitchFamily="34" charset="0"/>
                <a:hlinkClick r:id="rId9"/>
              </a:rPr>
              <a:t>ECC newsletter</a:t>
            </a:r>
            <a:r>
              <a:rPr lang="en-US" sz="1600" dirty="0">
                <a:solidFill>
                  <a:srgbClr val="333399"/>
                </a:solidFill>
                <a:latin typeface="Arial" panose="020B0604020202020204" pitchFamily="34" charset="0"/>
                <a:cs typeface="Arial" panose="020B0604020202020204" pitchFamily="34" charset="0"/>
              </a:rPr>
              <a:t>, </a:t>
            </a:r>
            <a:r>
              <a:rPr lang="en-US" sz="1600" dirty="0">
                <a:solidFill>
                  <a:srgbClr val="333399"/>
                </a:solidFill>
                <a:latin typeface="Arial" panose="020B0604020202020204" pitchFamily="34" charset="0"/>
                <a:cs typeface="Arial" panose="020B0604020202020204" pitchFamily="34" charset="0"/>
                <a:hlinkClick r:id="rId10"/>
              </a:rPr>
              <a:t>Monthly news</a:t>
            </a:r>
            <a:r>
              <a:rPr lang="en-US" sz="1600" dirty="0">
                <a:solidFill>
                  <a:srgbClr val="333399"/>
                </a:solidFill>
                <a:latin typeface="Arial" panose="020B0604020202020204" pitchFamily="34" charset="0"/>
                <a:cs typeface="Arial" panose="020B0604020202020204" pitchFamily="34" charset="0"/>
              </a:rPr>
              <a:t> and </a:t>
            </a:r>
            <a:r>
              <a:rPr lang="en-US" sz="1600" dirty="0">
                <a:solidFill>
                  <a:srgbClr val="333399"/>
                </a:solidFill>
                <a:latin typeface="Arial" panose="020B0604020202020204" pitchFamily="34" charset="0"/>
                <a:cs typeface="Arial" panose="020B0604020202020204" pitchFamily="34" charset="0"/>
                <a:hlinkClick r:id="rId11"/>
              </a:rPr>
              <a:t>ECO Bulletins</a:t>
            </a:r>
            <a:r>
              <a:rPr lang="en-US" sz="1600" dirty="0">
                <a:solidFill>
                  <a:srgbClr val="333399"/>
                </a:solidFill>
                <a:latin typeface="Arial" panose="020B0604020202020204" pitchFamily="34" charset="0"/>
                <a:cs typeface="Arial" panose="020B0604020202020204" pitchFamily="34" charset="0"/>
              </a:rPr>
              <a:t>) and </a:t>
            </a:r>
            <a:r>
              <a:rPr lang="en-US" sz="1600" dirty="0">
                <a:solidFill>
                  <a:srgbClr val="333399"/>
                </a:solidFill>
                <a:latin typeface="Arial" panose="020B0604020202020204" pitchFamily="34" charset="0"/>
                <a:cs typeface="Arial" panose="020B0604020202020204" pitchFamily="34" charset="0"/>
                <a:hlinkClick r:id="rId12"/>
              </a:rPr>
              <a:t>cooperation</a:t>
            </a:r>
            <a:r>
              <a:rPr lang="en-US" sz="1600" dirty="0">
                <a:solidFill>
                  <a:srgbClr val="333399"/>
                </a:solidFill>
                <a:latin typeface="Arial" panose="020B0604020202020204" pitchFamily="34" charset="0"/>
                <a:cs typeface="Arial" panose="020B0604020202020204" pitchFamily="34" charset="0"/>
              </a:rPr>
              <a:t> with all stakeholders</a:t>
            </a:r>
          </a:p>
          <a:p>
            <a:pPr marL="359982" lvl="2">
              <a:lnSpc>
                <a:spcPct val="110000"/>
              </a:lnSpc>
              <a:buClr>
                <a:srgbClr val="FF0000"/>
              </a:buClr>
            </a:pPr>
            <a:endParaRPr lang="en-GB" sz="1600" dirty="0">
              <a:solidFill>
                <a:srgbClr val="333399"/>
              </a:solidFill>
              <a:latin typeface="Arial" panose="020B0604020202020204" pitchFamily="34" charset="0"/>
              <a:cs typeface="Arial" panose="020B0604020202020204" pitchFamily="34" charset="0"/>
            </a:endParaRPr>
          </a:p>
          <a:p>
            <a:pPr marL="0" indent="0">
              <a:buNone/>
            </a:pPr>
            <a:endParaRPr lang="en-US" sz="1400" dirty="0">
              <a:solidFill>
                <a:srgbClr val="333399"/>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9F3A4B7-8C04-FF4D-45B5-1F4781E15B57}"/>
              </a:ext>
            </a:extLst>
          </p:cNvPr>
          <p:cNvPicPr>
            <a:picLocks noChangeAspect="1"/>
          </p:cNvPicPr>
          <p:nvPr/>
        </p:nvPicPr>
        <p:blipFill>
          <a:blip r:embed="rId13"/>
          <a:stretch>
            <a:fillRect/>
          </a:stretch>
        </p:blipFill>
        <p:spPr>
          <a:xfrm>
            <a:off x="1986559" y="1838763"/>
            <a:ext cx="3398241" cy="1356592"/>
          </a:xfrm>
          <a:prstGeom prst="rect">
            <a:avLst/>
          </a:prstGeom>
        </p:spPr>
      </p:pic>
    </p:spTree>
    <p:extLst>
      <p:ext uri="{BB962C8B-B14F-4D97-AF65-F5344CB8AC3E}">
        <p14:creationId xmlns:p14="http://schemas.microsoft.com/office/powerpoint/2010/main" val="1885797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5D80D-445C-FEF8-A547-B38C6A1BDC1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C08667B-B740-6C78-CFB1-8EF7DCFD2F26}"/>
              </a:ext>
            </a:extLst>
          </p:cNvPr>
          <p:cNvSpPr>
            <a:spLocks noGrp="1"/>
          </p:cNvSpPr>
          <p:nvPr>
            <p:ph type="title"/>
          </p:nvPr>
        </p:nvSpPr>
        <p:spPr/>
        <p:txBody>
          <a:bodyPr/>
          <a:lstStyle/>
          <a:p>
            <a:r>
              <a:rPr lang="en-US" dirty="0"/>
              <a:t>The role of the ECO </a:t>
            </a:r>
            <a:endParaRPr lang="en-DK" dirty="0"/>
          </a:p>
        </p:txBody>
      </p:sp>
      <p:sp>
        <p:nvSpPr>
          <p:cNvPr id="7" name="Content Placeholder 50">
            <a:extLst>
              <a:ext uri="{FF2B5EF4-FFF2-40B4-BE49-F238E27FC236}">
                <a16:creationId xmlns:a16="http://schemas.microsoft.com/office/drawing/2014/main" id="{B7636136-B1BC-FEC8-4EF5-FD9538FFD538}"/>
              </a:ext>
            </a:extLst>
          </p:cNvPr>
          <p:cNvSpPr txBox="1">
            <a:spLocks/>
          </p:cNvSpPr>
          <p:nvPr/>
        </p:nvSpPr>
        <p:spPr>
          <a:xfrm>
            <a:off x="259078" y="1529539"/>
            <a:ext cx="6429587" cy="3355728"/>
          </a:xfrm>
          <a:prstGeom prst="rect">
            <a:avLst/>
          </a:prstGeom>
        </p:spPr>
        <p:txBody>
          <a:bodyPr>
            <a:noAutofit/>
          </a:bodyPr>
          <a:lstStyle>
            <a:lvl1pPr marL="359982" indent="-359982" algn="l" defTabSz="457178" rtl="0" eaLnBrk="1" latinLnBrk="0" hangingPunct="1">
              <a:spcBef>
                <a:spcPct val="20000"/>
              </a:spcBef>
              <a:buFont typeface="Arial"/>
              <a:buChar char="•"/>
              <a:defRPr sz="2200" kern="1200">
                <a:solidFill>
                  <a:schemeClr val="tx1"/>
                </a:solidFill>
                <a:latin typeface="+mn-lt"/>
                <a:ea typeface="+mn-ea"/>
                <a:cs typeface="+mn-cs"/>
              </a:defRPr>
            </a:lvl1pPr>
            <a:lvl2pPr marL="719965" indent="-359982" algn="l" defTabSz="457178" rtl="0" eaLnBrk="1" latinLnBrk="0" hangingPunct="1">
              <a:spcBef>
                <a:spcPct val="20000"/>
              </a:spcBef>
              <a:buFont typeface="Arial"/>
              <a:buChar char="–"/>
              <a:defRPr sz="2000" kern="1200">
                <a:solidFill>
                  <a:schemeClr val="tx1"/>
                </a:solidFill>
                <a:latin typeface="+mn-lt"/>
                <a:ea typeface="+mn-ea"/>
                <a:cs typeface="+mn-cs"/>
              </a:defRPr>
            </a:lvl2pPr>
            <a:lvl3pPr marL="1079946" indent="-359982" algn="l" defTabSz="457178" rtl="0" eaLnBrk="1" latinLnBrk="0" hangingPunct="1">
              <a:spcBef>
                <a:spcPct val="20000"/>
              </a:spcBef>
              <a:buFont typeface="Arial"/>
              <a:buChar char="•"/>
              <a:defRPr sz="1800" kern="1200">
                <a:solidFill>
                  <a:schemeClr val="tx1"/>
                </a:solidFill>
                <a:latin typeface="+mn-lt"/>
                <a:ea typeface="+mn-ea"/>
                <a:cs typeface="+mn-cs"/>
              </a:defRPr>
            </a:lvl3pPr>
            <a:lvl4pPr marL="1439928" indent="-359982" algn="l" defTabSz="457178" rtl="0" eaLnBrk="1" latinLnBrk="0" hangingPunct="1">
              <a:spcBef>
                <a:spcPct val="20000"/>
              </a:spcBef>
              <a:buFont typeface="Arial"/>
              <a:buChar char="–"/>
              <a:defRPr sz="1600" kern="1200">
                <a:solidFill>
                  <a:schemeClr val="tx1"/>
                </a:solidFill>
                <a:latin typeface="+mn-lt"/>
                <a:ea typeface="+mn-ea"/>
                <a:cs typeface="+mn-cs"/>
              </a:defRPr>
            </a:lvl4pPr>
            <a:lvl5pPr marL="1799910" indent="-359982" algn="l" defTabSz="457178" rtl="0" eaLnBrk="1" latinLnBrk="0" hangingPunct="1">
              <a:spcBef>
                <a:spcPct val="20000"/>
              </a:spcBef>
              <a:buFont typeface="Arial"/>
              <a:buChar char="»"/>
              <a:defRPr sz="1400" kern="1200">
                <a:solidFill>
                  <a:schemeClr val="tx1"/>
                </a:solidFill>
                <a:latin typeface="+mn-lt"/>
                <a:ea typeface="+mn-ea"/>
                <a:cs typeface="+mn-cs"/>
              </a:defRPr>
            </a:lvl5pPr>
            <a:lvl6pPr marL="2514474" indent="-228589"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9"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8" rtl="0" eaLnBrk="1" latinLnBrk="0" hangingPunct="1">
              <a:spcBef>
                <a:spcPct val="20000"/>
              </a:spcBef>
              <a:buFont typeface="Arial"/>
              <a:buChar char="•"/>
              <a:defRPr sz="2000" kern="1200">
                <a:solidFill>
                  <a:schemeClr val="tx1"/>
                </a:solidFill>
                <a:latin typeface="+mn-lt"/>
                <a:ea typeface="+mn-ea"/>
                <a:cs typeface="+mn-cs"/>
              </a:defRPr>
            </a:lvl9pPr>
          </a:lstStyle>
          <a:p>
            <a:pPr marL="359982" lvl="2">
              <a:lnSpc>
                <a:spcPct val="110000"/>
              </a:lnSpc>
              <a:buClr>
                <a:srgbClr val="FF0000"/>
              </a:buClr>
            </a:pPr>
            <a:r>
              <a:rPr lang="en-US" dirty="0">
                <a:solidFill>
                  <a:srgbClr val="333399"/>
                </a:solidFill>
                <a:latin typeface="Arial" panose="020B0604020202020204" pitchFamily="34" charset="0"/>
                <a:cs typeface="Arial" panose="020B0604020202020204" pitchFamily="34" charset="0"/>
              </a:rPr>
              <a:t>Maintain the </a:t>
            </a:r>
            <a:r>
              <a:rPr lang="en-US" dirty="0">
                <a:solidFill>
                  <a:srgbClr val="333399"/>
                </a:solidFill>
                <a:latin typeface="Arial" panose="020B0604020202020204" pitchFamily="34" charset="0"/>
                <a:cs typeface="Arial" panose="020B0604020202020204" pitchFamily="34" charset="0"/>
                <a:hlinkClick r:id="rId2"/>
              </a:rPr>
              <a:t>ECC Work Programme database</a:t>
            </a:r>
            <a:r>
              <a:rPr lang="en-US" dirty="0">
                <a:solidFill>
                  <a:srgbClr val="333399"/>
                </a:solidFill>
                <a:latin typeface="Arial" panose="020B0604020202020204" pitchFamily="34" charset="0"/>
                <a:cs typeface="Arial" panose="020B0604020202020204" pitchFamily="34" charset="0"/>
              </a:rPr>
              <a:t> </a:t>
            </a:r>
          </a:p>
          <a:p>
            <a:pPr marL="359982" lvl="2">
              <a:lnSpc>
                <a:spcPct val="110000"/>
              </a:lnSpc>
              <a:buClr>
                <a:srgbClr val="FF0000"/>
              </a:buClr>
            </a:pPr>
            <a:r>
              <a:rPr lang="en-US" dirty="0">
                <a:solidFill>
                  <a:srgbClr val="333399"/>
                </a:solidFill>
                <a:latin typeface="Arial" panose="020B0604020202020204" pitchFamily="34" charset="0"/>
                <a:cs typeface="Arial" panose="020B0604020202020204" pitchFamily="34" charset="0"/>
              </a:rPr>
              <a:t>Develop and maintain </a:t>
            </a:r>
            <a:r>
              <a:rPr lang="en-US" dirty="0">
                <a:solidFill>
                  <a:srgbClr val="333399"/>
                </a:solidFill>
                <a:latin typeface="Arial" panose="020B0604020202020204" pitchFamily="34" charset="0"/>
                <a:cs typeface="Arial" panose="020B0604020202020204" pitchFamily="34" charset="0"/>
                <a:hlinkClick r:id="rId3"/>
              </a:rPr>
              <a:t>SEAMCAT</a:t>
            </a:r>
            <a:r>
              <a:rPr lang="en-US" dirty="0">
                <a:solidFill>
                  <a:srgbClr val="333399"/>
                </a:solidFill>
                <a:latin typeface="Arial" panose="020B0604020202020204" pitchFamily="34" charset="0"/>
                <a:cs typeface="Arial" panose="020B0604020202020204" pitchFamily="34" charset="0"/>
              </a:rPr>
              <a:t> Spectrum Engineering tool</a:t>
            </a:r>
          </a:p>
          <a:p>
            <a:pPr marL="359982" lvl="2">
              <a:lnSpc>
                <a:spcPct val="110000"/>
              </a:lnSpc>
              <a:buClr>
                <a:srgbClr val="FF0000"/>
              </a:buClr>
            </a:pPr>
            <a:r>
              <a:rPr lang="en-US" dirty="0">
                <a:solidFill>
                  <a:srgbClr val="333399"/>
                </a:solidFill>
                <a:latin typeface="Arial" panose="020B0604020202020204" pitchFamily="34" charset="0"/>
                <a:cs typeface="Arial" panose="020B0604020202020204" pitchFamily="34" charset="0"/>
              </a:rPr>
              <a:t>Provide a central source of information through </a:t>
            </a:r>
            <a:r>
              <a:rPr lang="en-US" dirty="0">
                <a:solidFill>
                  <a:srgbClr val="333399"/>
                </a:solidFill>
                <a:latin typeface="Arial" panose="020B0604020202020204" pitchFamily="34" charset="0"/>
                <a:cs typeface="Arial" panose="020B0604020202020204" pitchFamily="34" charset="0"/>
                <a:hlinkClick r:id="rId4"/>
              </a:rPr>
              <a:t>EFIS</a:t>
            </a:r>
            <a:endParaRPr lang="en-US" dirty="0">
              <a:solidFill>
                <a:srgbClr val="333399"/>
              </a:solidFill>
              <a:latin typeface="Arial" panose="020B0604020202020204" pitchFamily="34" charset="0"/>
              <a:cs typeface="Arial" panose="020B0604020202020204" pitchFamily="34" charset="0"/>
            </a:endParaRPr>
          </a:p>
          <a:p>
            <a:pPr marL="359982" lvl="2">
              <a:lnSpc>
                <a:spcPct val="110000"/>
              </a:lnSpc>
              <a:buClr>
                <a:srgbClr val="FF0000"/>
              </a:buClr>
            </a:pPr>
            <a:r>
              <a:rPr lang="en-US" dirty="0">
                <a:solidFill>
                  <a:srgbClr val="333399"/>
                </a:solidFill>
                <a:latin typeface="Arial" panose="020B0604020202020204" pitchFamily="34" charset="0"/>
                <a:cs typeface="Arial" panose="020B0604020202020204" pitchFamily="34" charset="0"/>
              </a:rPr>
              <a:t>Publish </a:t>
            </a:r>
            <a:r>
              <a:rPr lang="en-US" dirty="0">
                <a:solidFill>
                  <a:srgbClr val="333399"/>
                </a:solidFill>
                <a:latin typeface="Arial" panose="020B0604020202020204" pitchFamily="34" charset="0"/>
                <a:cs typeface="Arial" panose="020B0604020202020204" pitchFamily="34" charset="0"/>
                <a:hlinkClick r:id="rId5"/>
              </a:rPr>
              <a:t>CEPT deliverables </a:t>
            </a:r>
            <a:r>
              <a:rPr lang="en-US" dirty="0">
                <a:solidFill>
                  <a:srgbClr val="333399"/>
                </a:solidFill>
                <a:latin typeface="Arial" panose="020B0604020202020204" pitchFamily="34" charset="0"/>
                <a:cs typeface="Arial" panose="020B0604020202020204" pitchFamily="34" charset="0"/>
              </a:rPr>
              <a:t>and keep a record of their implementation</a:t>
            </a:r>
          </a:p>
          <a:p>
            <a:pPr marL="359982" lvl="2">
              <a:lnSpc>
                <a:spcPct val="110000"/>
              </a:lnSpc>
              <a:buClr>
                <a:srgbClr val="FF0000"/>
              </a:buClr>
            </a:pPr>
            <a:endParaRPr lang="en-US" dirty="0">
              <a:solidFill>
                <a:srgbClr val="333399"/>
              </a:solidFill>
              <a:latin typeface="Arial" panose="020B0604020202020204" pitchFamily="34" charset="0"/>
              <a:cs typeface="Arial" panose="020B0604020202020204" pitchFamily="34" charset="0"/>
            </a:endParaRPr>
          </a:p>
          <a:p>
            <a:pPr marL="0" indent="0">
              <a:buNone/>
            </a:pPr>
            <a:endParaRPr lang="en-US" sz="1400" dirty="0">
              <a:solidFill>
                <a:srgbClr val="333399"/>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664C6D71-D273-4D9E-235A-DD2C1B03656A}"/>
              </a:ext>
            </a:extLst>
          </p:cNvPr>
          <p:cNvSpPr txBox="1"/>
          <p:nvPr/>
        </p:nvSpPr>
        <p:spPr>
          <a:xfrm>
            <a:off x="5753190" y="1364589"/>
            <a:ext cx="1015890" cy="134258"/>
          </a:xfrm>
          <a:prstGeom prst="rect">
            <a:avLst/>
          </a:prstGeom>
          <a:noFill/>
        </p:spPr>
        <p:txBody>
          <a:bodyPr wrap="square" lIns="0" tIns="36000" rIns="0" bIns="36000" rtlCol="0">
            <a:spAutoFit/>
          </a:bodyPr>
          <a:lstStyle/>
          <a:p>
            <a:pPr algn="ctr"/>
            <a:r>
              <a:rPr lang="en-US" sz="400" dirty="0">
                <a:hlinkClick r:id="rId6"/>
              </a:rPr>
              <a:t>The ECO Annual Report </a:t>
            </a:r>
            <a:endParaRPr lang="en-GB" dirty="0"/>
          </a:p>
        </p:txBody>
      </p:sp>
      <p:pic>
        <p:nvPicPr>
          <p:cNvPr id="6" name="Picture 5">
            <a:extLst>
              <a:ext uri="{FF2B5EF4-FFF2-40B4-BE49-F238E27FC236}">
                <a16:creationId xmlns:a16="http://schemas.microsoft.com/office/drawing/2014/main" id="{85844BA5-266D-DC16-6593-450CC3636670}"/>
              </a:ext>
            </a:extLst>
          </p:cNvPr>
          <p:cNvPicPr>
            <a:picLocks noChangeAspect="1"/>
          </p:cNvPicPr>
          <p:nvPr/>
        </p:nvPicPr>
        <p:blipFill>
          <a:blip r:embed="rId7"/>
          <a:stretch>
            <a:fillRect/>
          </a:stretch>
        </p:blipFill>
        <p:spPr>
          <a:xfrm>
            <a:off x="6688666" y="1396999"/>
            <a:ext cx="2410769" cy="3661831"/>
          </a:xfrm>
          <a:prstGeom prst="rect">
            <a:avLst/>
          </a:prstGeom>
        </p:spPr>
      </p:pic>
    </p:spTree>
    <p:extLst>
      <p:ext uri="{BB962C8B-B14F-4D97-AF65-F5344CB8AC3E}">
        <p14:creationId xmlns:p14="http://schemas.microsoft.com/office/powerpoint/2010/main" val="16601467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a:t>Documentation database</a:t>
            </a:r>
            <a:endParaRPr lang="da-DK" dirty="0"/>
          </a:p>
        </p:txBody>
      </p:sp>
      <p:pic>
        <p:nvPicPr>
          <p:cNvPr id="7" name="Picture 2" descr="http://www.cept.org/files/1051/Deliverables/ECC%20Deliverables%20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50045" y="1527105"/>
            <a:ext cx="2636755" cy="154085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B12B9B97-49AA-5332-1E72-F6477CBBE638}"/>
              </a:ext>
            </a:extLst>
          </p:cNvPr>
          <p:cNvPicPr>
            <a:picLocks noChangeAspect="1"/>
          </p:cNvPicPr>
          <p:nvPr/>
        </p:nvPicPr>
        <p:blipFill>
          <a:blip r:embed="rId3"/>
          <a:stretch>
            <a:fillRect/>
          </a:stretch>
        </p:blipFill>
        <p:spPr>
          <a:xfrm>
            <a:off x="6985681" y="2093118"/>
            <a:ext cx="765481" cy="1062037"/>
          </a:xfrm>
          <a:prstGeom prst="rect">
            <a:avLst/>
          </a:prstGeom>
          <a:solidFill>
            <a:schemeClr val="tx1"/>
          </a:solidFill>
          <a:ln w="3175">
            <a:solidFill>
              <a:schemeClr val="tx1"/>
            </a:solidFill>
          </a:ln>
          <a:effectLst>
            <a:softEdge rad="0"/>
          </a:effectLst>
        </p:spPr>
      </p:pic>
      <p:sp>
        <p:nvSpPr>
          <p:cNvPr id="12" name="Content Placeholder 50">
            <a:extLst>
              <a:ext uri="{FF2B5EF4-FFF2-40B4-BE49-F238E27FC236}">
                <a16:creationId xmlns:a16="http://schemas.microsoft.com/office/drawing/2014/main" id="{1B4A524F-8832-109A-C030-7CBB4821C934}"/>
              </a:ext>
            </a:extLst>
          </p:cNvPr>
          <p:cNvSpPr txBox="1">
            <a:spLocks/>
          </p:cNvSpPr>
          <p:nvPr/>
        </p:nvSpPr>
        <p:spPr>
          <a:xfrm>
            <a:off x="259079" y="1563417"/>
            <a:ext cx="5832159" cy="3096281"/>
          </a:xfrm>
          <a:prstGeom prst="rect">
            <a:avLst/>
          </a:prstGeom>
        </p:spPr>
        <p:txBody>
          <a:bodyPr>
            <a:noAutofit/>
          </a:bodyPr>
          <a:lstStyle>
            <a:lvl1pPr marL="359982" indent="-359982" algn="l" defTabSz="457178" rtl="0" eaLnBrk="1" latinLnBrk="0" hangingPunct="1">
              <a:spcBef>
                <a:spcPct val="20000"/>
              </a:spcBef>
              <a:buFont typeface="Arial"/>
              <a:buChar char="•"/>
              <a:defRPr sz="2200" kern="1200">
                <a:solidFill>
                  <a:schemeClr val="tx1"/>
                </a:solidFill>
                <a:latin typeface="+mn-lt"/>
                <a:ea typeface="+mn-ea"/>
                <a:cs typeface="+mn-cs"/>
              </a:defRPr>
            </a:lvl1pPr>
            <a:lvl2pPr marL="719965" indent="-359982" algn="l" defTabSz="457178" rtl="0" eaLnBrk="1" latinLnBrk="0" hangingPunct="1">
              <a:spcBef>
                <a:spcPct val="20000"/>
              </a:spcBef>
              <a:buFont typeface="Arial"/>
              <a:buChar char="–"/>
              <a:defRPr sz="2000" kern="1200">
                <a:solidFill>
                  <a:schemeClr val="tx1"/>
                </a:solidFill>
                <a:latin typeface="+mn-lt"/>
                <a:ea typeface="+mn-ea"/>
                <a:cs typeface="+mn-cs"/>
              </a:defRPr>
            </a:lvl2pPr>
            <a:lvl3pPr marL="1079946" indent="-359982" algn="l" defTabSz="457178" rtl="0" eaLnBrk="1" latinLnBrk="0" hangingPunct="1">
              <a:spcBef>
                <a:spcPct val="20000"/>
              </a:spcBef>
              <a:buFont typeface="Arial"/>
              <a:buChar char="•"/>
              <a:defRPr sz="1800" kern="1200">
                <a:solidFill>
                  <a:schemeClr val="tx1"/>
                </a:solidFill>
                <a:latin typeface="+mn-lt"/>
                <a:ea typeface="+mn-ea"/>
                <a:cs typeface="+mn-cs"/>
              </a:defRPr>
            </a:lvl3pPr>
            <a:lvl4pPr marL="1439928" indent="-359982" algn="l" defTabSz="457178" rtl="0" eaLnBrk="1" latinLnBrk="0" hangingPunct="1">
              <a:spcBef>
                <a:spcPct val="20000"/>
              </a:spcBef>
              <a:buFont typeface="Arial"/>
              <a:buChar char="–"/>
              <a:defRPr sz="1600" kern="1200">
                <a:solidFill>
                  <a:schemeClr val="tx1"/>
                </a:solidFill>
                <a:latin typeface="+mn-lt"/>
                <a:ea typeface="+mn-ea"/>
                <a:cs typeface="+mn-cs"/>
              </a:defRPr>
            </a:lvl4pPr>
            <a:lvl5pPr marL="1799910" indent="-359982" algn="l" defTabSz="457178" rtl="0" eaLnBrk="1" latinLnBrk="0" hangingPunct="1">
              <a:spcBef>
                <a:spcPct val="20000"/>
              </a:spcBef>
              <a:buFont typeface="Arial"/>
              <a:buChar char="»"/>
              <a:defRPr sz="1400" kern="1200">
                <a:solidFill>
                  <a:schemeClr val="tx1"/>
                </a:solidFill>
                <a:latin typeface="+mn-lt"/>
                <a:ea typeface="+mn-ea"/>
                <a:cs typeface="+mn-cs"/>
              </a:defRPr>
            </a:lvl5pPr>
            <a:lvl6pPr marL="2514474" indent="-228589"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9"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8" rtl="0" eaLnBrk="1" latinLnBrk="0" hangingPunct="1">
              <a:spcBef>
                <a:spcPct val="20000"/>
              </a:spcBef>
              <a:buFont typeface="Arial"/>
              <a:buChar char="•"/>
              <a:defRPr sz="2000" kern="1200">
                <a:solidFill>
                  <a:schemeClr val="tx1"/>
                </a:solidFill>
                <a:latin typeface="+mn-lt"/>
                <a:ea typeface="+mn-ea"/>
                <a:cs typeface="+mn-cs"/>
              </a:defRPr>
            </a:lvl9pPr>
          </a:lstStyle>
          <a:p>
            <a:pPr marL="359982" lvl="2">
              <a:lnSpc>
                <a:spcPct val="110000"/>
              </a:lnSpc>
              <a:buClr>
                <a:srgbClr val="FF0000"/>
              </a:buClr>
            </a:pPr>
            <a:r>
              <a:rPr lang="da-DK" sz="1600" b="1" dirty="0">
                <a:solidFill>
                  <a:srgbClr val="333399"/>
                </a:solidFill>
                <a:latin typeface="Arial" panose="020B0604020202020204" pitchFamily="34" charset="0"/>
                <a:cs typeface="Arial" panose="020B0604020202020204" pitchFamily="34" charset="0"/>
              </a:rPr>
              <a:t>ECC Reports </a:t>
            </a:r>
            <a:r>
              <a:rPr lang="en-GB" sz="1600" dirty="0">
                <a:solidFill>
                  <a:srgbClr val="333399"/>
                </a:solidFill>
                <a:latin typeface="Arial" panose="020B0604020202020204" pitchFamily="34" charset="0"/>
                <a:cs typeface="Arial" panose="020B0604020202020204" pitchFamily="34" charset="0"/>
              </a:rPr>
              <a:t>are the result of studies by the ECC normally in support of a harmonisation measure.</a:t>
            </a:r>
          </a:p>
          <a:p>
            <a:pPr marL="359982" lvl="2">
              <a:lnSpc>
                <a:spcPct val="110000"/>
              </a:lnSpc>
              <a:buClr>
                <a:srgbClr val="FF0000"/>
              </a:buClr>
            </a:pPr>
            <a:r>
              <a:rPr lang="da-DK" sz="1600" b="1" dirty="0">
                <a:solidFill>
                  <a:srgbClr val="333399"/>
                </a:solidFill>
                <a:latin typeface="Arial" panose="020B0604020202020204" pitchFamily="34" charset="0"/>
                <a:cs typeface="Arial" panose="020B0604020202020204" pitchFamily="34" charset="0"/>
              </a:rPr>
              <a:t>ECC Recommendations </a:t>
            </a:r>
            <a:r>
              <a:rPr lang="en-GB" sz="1600" dirty="0">
                <a:solidFill>
                  <a:srgbClr val="333399"/>
                </a:solidFill>
                <a:latin typeface="Arial" panose="020B0604020202020204" pitchFamily="34" charset="0"/>
                <a:cs typeface="Arial" panose="020B0604020202020204" pitchFamily="34" charset="0"/>
              </a:rPr>
              <a:t>are measures which administrations are encouraged to apply. </a:t>
            </a:r>
          </a:p>
          <a:p>
            <a:pPr marL="359982" lvl="2">
              <a:lnSpc>
                <a:spcPct val="110000"/>
              </a:lnSpc>
              <a:buClr>
                <a:srgbClr val="FF0000"/>
              </a:buClr>
            </a:pPr>
            <a:r>
              <a:rPr lang="en-GB" sz="1600" b="1" dirty="0">
                <a:solidFill>
                  <a:srgbClr val="333399"/>
                </a:solidFill>
                <a:latin typeface="Arial" panose="020B0604020202020204" pitchFamily="34" charset="0"/>
                <a:cs typeface="Arial" panose="020B0604020202020204" pitchFamily="34" charset="0"/>
              </a:rPr>
              <a:t>ECC Decisions </a:t>
            </a:r>
            <a:r>
              <a:rPr lang="en-GB" sz="1600" dirty="0">
                <a:solidFill>
                  <a:srgbClr val="333399"/>
                </a:solidFill>
                <a:latin typeface="Arial" panose="020B0604020202020204" pitchFamily="34" charset="0"/>
                <a:cs typeface="Arial" panose="020B0604020202020204" pitchFamily="34" charset="0"/>
              </a:rPr>
              <a:t>are measures on significant harmonisation matters.</a:t>
            </a:r>
            <a:endParaRPr lang="da-DK" sz="1600" dirty="0">
              <a:solidFill>
                <a:srgbClr val="333399"/>
              </a:solidFill>
              <a:latin typeface="Arial" panose="020B0604020202020204" pitchFamily="34" charset="0"/>
              <a:cs typeface="Arial" panose="020B0604020202020204" pitchFamily="34" charset="0"/>
            </a:endParaRPr>
          </a:p>
          <a:p>
            <a:pPr marL="359982" lvl="2">
              <a:lnSpc>
                <a:spcPct val="110000"/>
              </a:lnSpc>
              <a:buClr>
                <a:srgbClr val="FF0000"/>
              </a:buClr>
            </a:pPr>
            <a:r>
              <a:rPr lang="en-GB" sz="1600" b="1" dirty="0">
                <a:solidFill>
                  <a:srgbClr val="333399"/>
                </a:solidFill>
                <a:latin typeface="Arial" panose="020B0604020202020204" pitchFamily="34" charset="0"/>
                <a:cs typeface="Arial" panose="020B0604020202020204" pitchFamily="34" charset="0"/>
              </a:rPr>
              <a:t>CEPT Reports </a:t>
            </a:r>
            <a:r>
              <a:rPr lang="en-GB" sz="1600" dirty="0">
                <a:solidFill>
                  <a:srgbClr val="333399"/>
                </a:solidFill>
                <a:latin typeface="Arial" panose="020B0604020202020204" pitchFamily="34" charset="0"/>
                <a:cs typeface="Arial" panose="020B0604020202020204" pitchFamily="34" charset="0"/>
              </a:rPr>
              <a:t>are the final result of studies by the ECC in response to Mandates from the EC</a:t>
            </a:r>
          </a:p>
          <a:p>
            <a:pPr marL="0" indent="0">
              <a:buNone/>
            </a:pPr>
            <a:endParaRPr lang="en-US" sz="1200" dirty="0">
              <a:solidFill>
                <a:srgbClr val="33339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86333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115E44D6-EC45-CF0E-4FA7-0625C92D1304}"/>
              </a:ext>
            </a:extLst>
          </p:cNvPr>
          <p:cNvSpPr>
            <a:spLocks noGrp="1"/>
          </p:cNvSpPr>
          <p:nvPr>
            <p:ph idx="1"/>
          </p:nvPr>
        </p:nvSpPr>
        <p:spPr>
          <a:xfrm>
            <a:off x="152399" y="1430637"/>
            <a:ext cx="5655733" cy="2337558"/>
          </a:xfrm>
        </p:spPr>
        <p:txBody>
          <a:bodyPr>
            <a:normAutofit/>
          </a:bodyPr>
          <a:lstStyle/>
          <a:p>
            <a:pPr marL="359982" lvl="2">
              <a:lnSpc>
                <a:spcPct val="110000"/>
              </a:lnSpc>
              <a:buClr>
                <a:srgbClr val="FF0000"/>
              </a:buClr>
            </a:pPr>
            <a:r>
              <a:rPr lang="en-GB" sz="1600" dirty="0">
                <a:solidFill>
                  <a:srgbClr val="333399"/>
                </a:solidFill>
                <a:latin typeface="Arial" panose="020B0604020202020204" pitchFamily="34" charset="0"/>
                <a:cs typeface="Arial" panose="020B0604020202020204" pitchFamily="34" charset="0"/>
              </a:rPr>
              <a:t>broad range of stakeholders (around 2 700 users) </a:t>
            </a:r>
          </a:p>
          <a:p>
            <a:pPr marL="359982" lvl="2">
              <a:lnSpc>
                <a:spcPct val="110000"/>
              </a:lnSpc>
              <a:buClr>
                <a:srgbClr val="FF0000"/>
              </a:buClr>
            </a:pPr>
            <a:r>
              <a:rPr lang="en-GB" sz="1600" dirty="0">
                <a:solidFill>
                  <a:srgbClr val="333399"/>
                </a:solidFill>
                <a:latin typeface="Arial" panose="020B0604020202020204" pitchFamily="34" charset="0"/>
                <a:cs typeface="Arial" panose="020B0604020202020204" pitchFamily="34" charset="0"/>
              </a:rPr>
              <a:t>more than </a:t>
            </a:r>
            <a:r>
              <a:rPr lang="en-GB" sz="1600">
                <a:solidFill>
                  <a:srgbClr val="333399"/>
                </a:solidFill>
                <a:latin typeface="Arial" panose="020B0604020202020204" pitchFamily="34" charset="0"/>
                <a:cs typeface="Arial" panose="020B0604020202020204" pitchFamily="34" charset="0"/>
              </a:rPr>
              <a:t>220 meetings </a:t>
            </a:r>
            <a:endParaRPr lang="en-GB" sz="1600" dirty="0">
              <a:solidFill>
                <a:srgbClr val="333399"/>
              </a:solidFill>
              <a:latin typeface="Arial" panose="020B0604020202020204" pitchFamily="34" charset="0"/>
              <a:cs typeface="Arial" panose="020B0604020202020204" pitchFamily="34" charset="0"/>
            </a:endParaRPr>
          </a:p>
          <a:p>
            <a:pPr marL="359982" lvl="2">
              <a:lnSpc>
                <a:spcPct val="110000"/>
              </a:lnSpc>
              <a:buClr>
                <a:srgbClr val="FF0000"/>
              </a:buClr>
            </a:pPr>
            <a:r>
              <a:rPr lang="en-GB" sz="1600" dirty="0">
                <a:solidFill>
                  <a:srgbClr val="333399"/>
                </a:solidFill>
                <a:latin typeface="Arial" panose="020B0604020202020204" pitchFamily="34" charset="0"/>
                <a:cs typeface="Arial" panose="020B0604020202020204" pitchFamily="34" charset="0"/>
              </a:rPr>
              <a:t>almost 11 000 delegates</a:t>
            </a:r>
          </a:p>
          <a:p>
            <a:pPr marL="359982" lvl="2">
              <a:lnSpc>
                <a:spcPct val="110000"/>
              </a:lnSpc>
              <a:buClr>
                <a:srgbClr val="FF0000"/>
              </a:buClr>
            </a:pPr>
            <a:r>
              <a:rPr lang="en-GB" sz="1600" dirty="0">
                <a:solidFill>
                  <a:srgbClr val="333399"/>
                </a:solidFill>
                <a:latin typeface="Arial" panose="020B0604020202020204" pitchFamily="34" charset="0"/>
                <a:cs typeface="Arial" panose="020B0604020202020204" pitchFamily="34" charset="0"/>
              </a:rPr>
              <a:t>the CEPT portal had more than 1.2 million page views</a:t>
            </a:r>
          </a:p>
          <a:p>
            <a:pPr marL="359982" lvl="2">
              <a:lnSpc>
                <a:spcPct val="110000"/>
              </a:lnSpc>
              <a:buClr>
                <a:srgbClr val="FF0000"/>
              </a:buClr>
            </a:pPr>
            <a:r>
              <a:rPr lang="en-GB" sz="1600" dirty="0">
                <a:solidFill>
                  <a:srgbClr val="333399"/>
                </a:solidFill>
                <a:latin typeface="Arial" panose="020B0604020202020204" pitchFamily="34" charset="0"/>
                <a:cs typeface="Arial" panose="020B0604020202020204" pitchFamily="34" charset="0"/>
              </a:rPr>
              <a:t>the 240 000 </a:t>
            </a:r>
            <a:r>
              <a:rPr lang="en-GB" sz="1600" dirty="0" err="1">
                <a:solidFill>
                  <a:srgbClr val="333399"/>
                </a:solidFill>
                <a:latin typeface="Arial" panose="020B0604020202020204" pitchFamily="34" charset="0"/>
                <a:cs typeface="Arial" panose="020B0604020202020204" pitchFamily="34" charset="0"/>
              </a:rPr>
              <a:t>DocDB</a:t>
            </a:r>
            <a:r>
              <a:rPr lang="en-GB" sz="1600" dirty="0">
                <a:solidFill>
                  <a:srgbClr val="333399"/>
                </a:solidFill>
                <a:latin typeface="Arial" panose="020B0604020202020204" pitchFamily="34" charset="0"/>
                <a:cs typeface="Arial" panose="020B0604020202020204" pitchFamily="34" charset="0"/>
              </a:rPr>
              <a:t> page views</a:t>
            </a:r>
          </a:p>
          <a:p>
            <a:pPr marL="359982" lvl="2">
              <a:lnSpc>
                <a:spcPct val="110000"/>
              </a:lnSpc>
              <a:buClr>
                <a:srgbClr val="FF0000"/>
              </a:buClr>
            </a:pPr>
            <a:r>
              <a:rPr lang="en-GB" sz="1600" dirty="0">
                <a:solidFill>
                  <a:srgbClr val="333399"/>
                </a:solidFill>
                <a:latin typeface="Arial" panose="020B0604020202020204" pitchFamily="34" charset="0"/>
                <a:cs typeface="Arial" panose="020B0604020202020204" pitchFamily="34" charset="0"/>
              </a:rPr>
              <a:t>almost 700 ECC Deliverables in force, 40 000 copies were downloaded</a:t>
            </a:r>
            <a:endParaRPr lang="en-DK" sz="1600" dirty="0">
              <a:solidFill>
                <a:srgbClr val="333399"/>
              </a:solidFill>
              <a:latin typeface="Arial" panose="020B0604020202020204" pitchFamily="34" charset="0"/>
              <a:cs typeface="Arial" panose="020B0604020202020204" pitchFamily="34" charset="0"/>
            </a:endParaRPr>
          </a:p>
        </p:txBody>
      </p:sp>
      <p:sp>
        <p:nvSpPr>
          <p:cNvPr id="2" name="Title 1"/>
          <p:cNvSpPr>
            <a:spLocks noGrp="1"/>
          </p:cNvSpPr>
          <p:nvPr>
            <p:ph type="title"/>
          </p:nvPr>
        </p:nvSpPr>
        <p:spPr/>
        <p:txBody>
          <a:bodyPr/>
          <a:lstStyle/>
          <a:p>
            <a:r>
              <a:rPr lang="da-DK" dirty="0"/>
              <a:t>Some numbers </a:t>
            </a:r>
          </a:p>
        </p:txBody>
      </p:sp>
      <p:pic>
        <p:nvPicPr>
          <p:cNvPr id="6" name="Picture 5">
            <a:extLst>
              <a:ext uri="{FF2B5EF4-FFF2-40B4-BE49-F238E27FC236}">
                <a16:creationId xmlns:a16="http://schemas.microsoft.com/office/drawing/2014/main" id="{8011CEA3-F2E4-543D-F440-8551CA0B9582}"/>
              </a:ext>
            </a:extLst>
          </p:cNvPr>
          <p:cNvPicPr>
            <a:picLocks noChangeAspect="1"/>
          </p:cNvPicPr>
          <p:nvPr/>
        </p:nvPicPr>
        <p:blipFill>
          <a:blip r:embed="rId2"/>
          <a:stretch>
            <a:fillRect/>
          </a:stretch>
        </p:blipFill>
        <p:spPr>
          <a:xfrm>
            <a:off x="5740174" y="1343432"/>
            <a:ext cx="3250689" cy="1745831"/>
          </a:xfrm>
          <a:prstGeom prst="rect">
            <a:avLst/>
          </a:prstGeom>
        </p:spPr>
      </p:pic>
      <p:pic>
        <p:nvPicPr>
          <p:cNvPr id="10" name="Picture 9">
            <a:extLst>
              <a:ext uri="{FF2B5EF4-FFF2-40B4-BE49-F238E27FC236}">
                <a16:creationId xmlns:a16="http://schemas.microsoft.com/office/drawing/2014/main" id="{AC0CE95F-11B1-B31A-035D-D4867BBFE1DF}"/>
              </a:ext>
            </a:extLst>
          </p:cNvPr>
          <p:cNvPicPr>
            <a:picLocks noChangeAspect="1"/>
          </p:cNvPicPr>
          <p:nvPr/>
        </p:nvPicPr>
        <p:blipFill>
          <a:blip r:embed="rId3"/>
          <a:stretch>
            <a:fillRect/>
          </a:stretch>
        </p:blipFill>
        <p:spPr>
          <a:xfrm>
            <a:off x="5763771" y="3089263"/>
            <a:ext cx="3250690" cy="1975485"/>
          </a:xfrm>
          <a:prstGeom prst="rect">
            <a:avLst/>
          </a:prstGeom>
        </p:spPr>
      </p:pic>
      <p:pic>
        <p:nvPicPr>
          <p:cNvPr id="12" name="Picture 11">
            <a:extLst>
              <a:ext uri="{FF2B5EF4-FFF2-40B4-BE49-F238E27FC236}">
                <a16:creationId xmlns:a16="http://schemas.microsoft.com/office/drawing/2014/main" id="{13698FCA-69FC-D983-863E-2FA81EBFBF07}"/>
              </a:ext>
            </a:extLst>
          </p:cNvPr>
          <p:cNvPicPr>
            <a:picLocks noChangeAspect="1"/>
          </p:cNvPicPr>
          <p:nvPr/>
        </p:nvPicPr>
        <p:blipFill>
          <a:blip r:embed="rId4"/>
          <a:stretch>
            <a:fillRect/>
          </a:stretch>
        </p:blipFill>
        <p:spPr>
          <a:xfrm>
            <a:off x="2427341" y="3337165"/>
            <a:ext cx="3249496" cy="1727583"/>
          </a:xfrm>
          <a:prstGeom prst="rect">
            <a:avLst/>
          </a:prstGeom>
        </p:spPr>
      </p:pic>
    </p:spTree>
    <p:extLst>
      <p:ext uri="{BB962C8B-B14F-4D97-AF65-F5344CB8AC3E}">
        <p14:creationId xmlns:p14="http://schemas.microsoft.com/office/powerpoint/2010/main" val="3132947326"/>
      </p:ext>
    </p:extLst>
  </p:cSld>
  <p:clrMapOvr>
    <a:masterClrMapping/>
  </p:clrMapOvr>
</p:sld>
</file>

<file path=ppt/theme/theme1.xml><?xml version="1.0" encoding="utf-8"?>
<a:theme xmlns:a="http://schemas.openxmlformats.org/drawingml/2006/main" name="ECO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CO-Presentation_2018-16-9 format.pptx" id="{2549EAA6-F63F-4FBE-8D37-063786363CC7}" vid="{2841C1EB-4EC7-4759-B908-A47F5F9599C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4C2D743A-8147-4B3D-AF49-C50E8D8C6221}">
  <we:reference id="22ff87a5-132f-4d52-9e97-94d888e4dd91" version="3.8.0.0" store="EXCatalog" storeType="EXCatalog"/>
  <we:alternateReferences>
    <we:reference id="WA104380050" version="3.8.0.0" store="da-DK"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e6f3b174-eae9-4ca3-82a7-08b50218f9e5" xsi:nil="true"/>
    <lcf76f155ced4ddcb4097134ff3c332f xmlns="d4255d4f-b660-4ca3-ba49-4e7bf63d41a1">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C7397DE0C802142AFB0136569611215" ma:contentTypeVersion="18" ma:contentTypeDescription="Create a new document." ma:contentTypeScope="" ma:versionID="6fdac4e22edc6eb482bba888a81e4aae">
  <xsd:schema xmlns:xsd="http://www.w3.org/2001/XMLSchema" xmlns:xs="http://www.w3.org/2001/XMLSchema" xmlns:p="http://schemas.microsoft.com/office/2006/metadata/properties" xmlns:ns2="d4255d4f-b660-4ca3-ba49-4e7bf63d41a1" xmlns:ns3="e6f3b174-eae9-4ca3-82a7-08b50218f9e5" targetNamespace="http://schemas.microsoft.com/office/2006/metadata/properties" ma:root="true" ma:fieldsID="2ab8589f186a8ac903c7f0546c7581de" ns2:_="" ns3:_="">
    <xsd:import namespace="d4255d4f-b660-4ca3-ba49-4e7bf63d41a1"/>
    <xsd:import namespace="e6f3b174-eae9-4ca3-82a7-08b50218f9e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AutoKeyPoints" minOccurs="0"/>
                <xsd:element ref="ns2:MediaServiceKeyPoints" minOccurs="0"/>
                <xsd:element ref="ns2:MediaServiceGenerationTime" minOccurs="0"/>
                <xsd:element ref="ns2:MediaServiceEventHashCode" minOccurs="0"/>
                <xsd:element ref="ns2:MediaServiceLocation" minOccurs="0"/>
                <xsd:element ref="ns2:MediaServiceOCR"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255d4f-b660-4ca3-ba49-4e7bf63d41a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5d35b376-a3a2-426a-9fc5-6d8960fb2b6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6f3b174-eae9-4ca3-82a7-08b50218f9e5"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e8def56-cc85-4e09-aeec-70063ba282e5}" ma:internalName="TaxCatchAll" ma:showField="CatchAllData" ma:web="e6f3b174-eae9-4ca3-82a7-08b50218f9e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161A5FC-B161-4307-A146-A89335DEEABA}">
  <ds:schemaRefs>
    <ds:schemaRef ds:uri="http://schemas.microsoft.com/sharepoint/v3/contenttype/forms"/>
  </ds:schemaRefs>
</ds:datastoreItem>
</file>

<file path=customXml/itemProps2.xml><?xml version="1.0" encoding="utf-8"?>
<ds:datastoreItem xmlns:ds="http://schemas.openxmlformats.org/officeDocument/2006/customXml" ds:itemID="{74310DCC-0052-472E-9DDE-4AF7BD587E0B}">
  <ds:schemaRefs>
    <ds:schemaRef ds:uri="e6f3b174-eae9-4ca3-82a7-08b50218f9e5"/>
    <ds:schemaRef ds:uri="http://schemas.microsoft.com/office/2006/metadata/properties"/>
    <ds:schemaRef ds:uri="d4255d4f-b660-4ca3-ba49-4e7bf63d41a1"/>
    <ds:schemaRef ds:uri="http://purl.org/dc/elements/1.1/"/>
    <ds:schemaRef ds:uri="http://schemas.microsoft.com/office/2006/documentManagement/types"/>
    <ds:schemaRef ds:uri="http://purl.org/dc/terms/"/>
    <ds:schemaRef ds:uri="http://purl.org/dc/dcmitype/"/>
    <ds:schemaRef ds:uri="http://www.w3.org/XML/1998/namespace"/>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EDF14BA6-DE25-460F-A271-7F317FA7F3A7}"/>
</file>

<file path=docMetadata/LabelInfo.xml><?xml version="1.0" encoding="utf-8"?>
<clbl:labelList xmlns:clbl="http://schemas.microsoft.com/office/2020/mipLabelMetadata">
  <clbl:label id="{11523292-2dda-4261-9b96-932138f0640a}" enabled="1" method="Privileged" siteId="{7e306363-9dee-4b8d-8a6b-4fee706b37fa}" removed="0"/>
</clbl:labelList>
</file>

<file path=docProps/app.xml><?xml version="1.0" encoding="utf-8"?>
<Properties xmlns="http://schemas.openxmlformats.org/officeDocument/2006/extended-properties" xmlns:vt="http://schemas.openxmlformats.org/officeDocument/2006/docPropsVTypes">
  <Template>ECO PPT Template 16-9 format</Template>
  <TotalTime>3670</TotalTime>
  <Words>810</Words>
  <Application>Microsoft Office PowerPoint</Application>
  <PresentationFormat>On-screen Show (16:9)</PresentationFormat>
  <Paragraphs>86</Paragraphs>
  <Slides>11</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Times</vt:lpstr>
      <vt:lpstr>ECO template</vt:lpstr>
      <vt:lpstr>PowerPoint Presentation</vt:lpstr>
      <vt:lpstr>CEPT – historical overview </vt:lpstr>
      <vt:lpstr>ECO – historical overview </vt:lpstr>
      <vt:lpstr>PowerPoint Presentation</vt:lpstr>
      <vt:lpstr>The role of the ECO </vt:lpstr>
      <vt:lpstr>The role of the ECO </vt:lpstr>
      <vt:lpstr>The role of the ECO </vt:lpstr>
      <vt:lpstr>Documentation database</vt:lpstr>
      <vt:lpstr>Some numbers </vt:lpstr>
      <vt:lpstr>Benefits of joining the ECO Convention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Jaime.Afonso@eco.cept.org</dc:creator>
  <cp:lastModifiedBy>Jaime Afonso, ECO</cp:lastModifiedBy>
  <cp:revision>87</cp:revision>
  <cp:lastPrinted>2024-08-26T08:43:29Z</cp:lastPrinted>
  <dcterms:created xsi:type="dcterms:W3CDTF">2019-12-10T13:16:50Z</dcterms:created>
  <dcterms:modified xsi:type="dcterms:W3CDTF">2025-03-20T02:32:26Z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0x0101008C7397DE0C802142AFB0136569611215</vt:lpwstr>
  </property>
  <property fmtid="{D5CDD505-2E9C-101B-9397-08002B2CF9AE}" pid="3" name="MediaServiceImageTags">
    <vt:lpwstr/>
  </property>
</Properties>
</file>